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121" r:id="rId4"/>
  </p:sldMasterIdLst>
  <p:notesMasterIdLst>
    <p:notesMasterId r:id="rId38"/>
  </p:notesMasterIdLst>
  <p:handoutMasterIdLst>
    <p:handoutMasterId r:id="rId39"/>
  </p:handoutMasterIdLst>
  <p:sldIdLst>
    <p:sldId id="266" r:id="rId5"/>
    <p:sldId id="268" r:id="rId6"/>
    <p:sldId id="276" r:id="rId7"/>
    <p:sldId id="278" r:id="rId8"/>
    <p:sldId id="290" r:id="rId9"/>
    <p:sldId id="291" r:id="rId10"/>
    <p:sldId id="292" r:id="rId11"/>
    <p:sldId id="282" r:id="rId12"/>
    <p:sldId id="279" r:id="rId13"/>
    <p:sldId id="284" r:id="rId14"/>
    <p:sldId id="285" r:id="rId15"/>
    <p:sldId id="286" r:id="rId16"/>
    <p:sldId id="287" r:id="rId17"/>
    <p:sldId id="288" r:id="rId18"/>
    <p:sldId id="289" r:id="rId19"/>
    <p:sldId id="293" r:id="rId20"/>
    <p:sldId id="294" r:id="rId21"/>
    <p:sldId id="296" r:id="rId22"/>
    <p:sldId id="297" r:id="rId23"/>
    <p:sldId id="298" r:id="rId24"/>
    <p:sldId id="300" r:id="rId25"/>
    <p:sldId id="299" r:id="rId26"/>
    <p:sldId id="302" r:id="rId27"/>
    <p:sldId id="301" r:id="rId28"/>
    <p:sldId id="303" r:id="rId29"/>
    <p:sldId id="304" r:id="rId30"/>
    <p:sldId id="308" r:id="rId31"/>
    <p:sldId id="305" r:id="rId32"/>
    <p:sldId id="306" r:id="rId33"/>
    <p:sldId id="307" r:id="rId34"/>
    <p:sldId id="309" r:id="rId35"/>
    <p:sldId id="310" r:id="rId36"/>
    <p:sldId id="31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outlineViewPr>
    <p:cViewPr>
      <p:scale>
        <a:sx n="33" d="100"/>
        <a:sy n="33" d="100"/>
      </p:scale>
      <p:origin x="0" y="-59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6915FB8-7AFE-46C2-9A62-DAAE699E5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D249BB8-C1D6-4F34-BEAE-1AEC06B97C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E8B87-35CF-4BD9-9B75-A6B7F1AB1E2C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CD80203-719F-4FF2-A8D0-B7E86918DC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6E161B-7C42-47AF-B17B-4DCD2C8A31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6322E-94BA-4E32-972C-92C7640D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0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2326D-A2F0-4093-98BE-D0ABF0B7E9EF}" type="datetimeFigureOut">
              <a:rPr lang="en-US" noProof="0" smtClean="0"/>
              <a:t>5/26/2019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BD131-499C-46F9-A30E-AFCC6C068DAF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0085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listing all project collaborators, either use commas or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78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78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13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07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50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32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35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BD131-499C-46F9-A30E-AFCC6C068DAF}" type="slidenum">
              <a:rPr lang="en-US" noProof="0" smtClean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5343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36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7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0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colony (draw it, ink it, or create it in PPT- be creative!)</a:t>
            </a:r>
          </a:p>
          <a:p>
            <a:endParaRPr lang="en-US"/>
          </a:p>
          <a:p>
            <a:r>
              <a:rPr lang="en-US"/>
              <a:t>Insert -&gt; Pictures for photos</a:t>
            </a:r>
          </a:p>
          <a:p>
            <a:r>
              <a:rPr lang="en-US"/>
              <a:t>Draw for digital inking</a:t>
            </a:r>
          </a:p>
          <a:p>
            <a:r>
              <a:rPr lang="en-US"/>
              <a:t>Insert -&gt; Shapes if you want to create it in PPT</a:t>
            </a:r>
          </a:p>
          <a:p>
            <a:endParaRPr lang="en-US"/>
          </a:p>
          <a:p>
            <a:r>
              <a:rPr lang="en-US"/>
              <a:t>All mountains, towns/villages, bodies of water/waterways, landmarks, etc. should be clearly labeled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29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70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33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39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88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74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57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62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BD131-499C-46F9-A30E-AFCC6C068DAF}" type="slidenum">
              <a:rPr lang="en-US" noProof="0" smtClean="0"/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870979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085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7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32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59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BD131-499C-46F9-A30E-AFCC6C068DAF}" type="slidenum">
              <a:rPr lang="en-US" noProof="0" smtClean="0"/>
              <a:t>31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587185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822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colony (draw it, ink it, or create it in PPT- be creative!)</a:t>
            </a:r>
          </a:p>
          <a:p>
            <a:endParaRPr lang="en-US"/>
          </a:p>
          <a:p>
            <a:r>
              <a:rPr lang="en-US"/>
              <a:t>Insert -&gt; Pictures for photos</a:t>
            </a:r>
          </a:p>
          <a:p>
            <a:r>
              <a:rPr lang="en-US"/>
              <a:t>Draw for digital inking</a:t>
            </a:r>
          </a:p>
          <a:p>
            <a:r>
              <a:rPr lang="en-US"/>
              <a:t>Insert -&gt; Shapes if you want to create it in PPT</a:t>
            </a:r>
          </a:p>
          <a:p>
            <a:endParaRPr lang="en-US"/>
          </a:p>
          <a:p>
            <a:r>
              <a:rPr lang="en-US"/>
              <a:t>All mountains, towns/villages, bodies of water/waterways, landmarks, etc. should be clearly labeled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1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3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03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51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81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BD131-499C-46F9-A30E-AFCC6C068DAF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88955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name of your colony song? </a:t>
            </a:r>
          </a:p>
          <a:p>
            <a:endParaRPr lang="en-US"/>
          </a:p>
          <a:p>
            <a:r>
              <a:rPr lang="en-US"/>
              <a:t>Write lyrics to the song and, if you are feeling creative, use a computer program or instruments to create the music that goes along with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insert an audio file, click on Recording -&gt; Audio -&gt; Audio on My PC and choose your file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CACE694D-BAD8-4C0D-AFE9-67ABD7124C9E}"/>
              </a:ext>
            </a:extLst>
          </p:cNvPr>
          <p:cNvSpPr>
            <a:spLocks/>
          </p:cNvSpPr>
          <p:nvPr/>
        </p:nvSpPr>
        <p:spPr bwMode="auto">
          <a:xfrm>
            <a:off x="1194325" y="1536901"/>
            <a:ext cx="6831013" cy="4641850"/>
          </a:xfrm>
          <a:custGeom>
            <a:avLst/>
            <a:gdLst>
              <a:gd name="T0" fmla="*/ 22 w 4303"/>
              <a:gd name="T1" fmla="*/ 1534 h 2924"/>
              <a:gd name="T2" fmla="*/ 0 w 4303"/>
              <a:gd name="T3" fmla="*/ 1356 h 2924"/>
              <a:gd name="T4" fmla="*/ 6 w 4303"/>
              <a:gd name="T5" fmla="*/ 1189 h 2924"/>
              <a:gd name="T6" fmla="*/ 39 w 4303"/>
              <a:gd name="T7" fmla="*/ 1028 h 2924"/>
              <a:gd name="T8" fmla="*/ 122 w 4303"/>
              <a:gd name="T9" fmla="*/ 811 h 2924"/>
              <a:gd name="T10" fmla="*/ 306 w 4303"/>
              <a:gd name="T11" fmla="*/ 550 h 2924"/>
              <a:gd name="T12" fmla="*/ 551 w 4303"/>
              <a:gd name="T13" fmla="*/ 339 h 2924"/>
              <a:gd name="T14" fmla="*/ 852 w 4303"/>
              <a:gd name="T15" fmla="*/ 172 h 2924"/>
              <a:gd name="T16" fmla="*/ 1197 w 4303"/>
              <a:gd name="T17" fmla="*/ 61 h 2924"/>
              <a:gd name="T18" fmla="*/ 1564 w 4303"/>
              <a:gd name="T19" fmla="*/ 5 h 2924"/>
              <a:gd name="T20" fmla="*/ 1954 w 4303"/>
              <a:gd name="T21" fmla="*/ 5 h 2924"/>
              <a:gd name="T22" fmla="*/ 2366 w 4303"/>
              <a:gd name="T23" fmla="*/ 61 h 2924"/>
              <a:gd name="T24" fmla="*/ 2783 w 4303"/>
              <a:gd name="T25" fmla="*/ 172 h 2924"/>
              <a:gd name="T26" fmla="*/ 3190 w 4303"/>
              <a:gd name="T27" fmla="*/ 333 h 2924"/>
              <a:gd name="T28" fmla="*/ 3563 w 4303"/>
              <a:gd name="T29" fmla="*/ 539 h 2924"/>
              <a:gd name="T30" fmla="*/ 3880 w 4303"/>
              <a:gd name="T31" fmla="*/ 800 h 2924"/>
              <a:gd name="T32" fmla="*/ 4069 w 4303"/>
              <a:gd name="T33" fmla="*/ 1023 h 2924"/>
              <a:gd name="T34" fmla="*/ 4169 w 4303"/>
              <a:gd name="T35" fmla="*/ 1184 h 2924"/>
              <a:gd name="T36" fmla="*/ 4242 w 4303"/>
              <a:gd name="T37" fmla="*/ 1362 h 2924"/>
              <a:gd name="T38" fmla="*/ 4292 w 4303"/>
              <a:gd name="T39" fmla="*/ 1545 h 2924"/>
              <a:gd name="T40" fmla="*/ 4297 w 4303"/>
              <a:gd name="T41" fmla="*/ 1740 h 2924"/>
              <a:gd name="T42" fmla="*/ 4270 w 4303"/>
              <a:gd name="T43" fmla="*/ 1918 h 2924"/>
              <a:gd name="T44" fmla="*/ 4208 w 4303"/>
              <a:gd name="T45" fmla="*/ 2084 h 2924"/>
              <a:gd name="T46" fmla="*/ 4125 w 4303"/>
              <a:gd name="T47" fmla="*/ 2229 h 2924"/>
              <a:gd name="T48" fmla="*/ 3958 w 4303"/>
              <a:gd name="T49" fmla="*/ 2413 h 2924"/>
              <a:gd name="T50" fmla="*/ 3668 w 4303"/>
              <a:gd name="T51" fmla="*/ 2607 h 2924"/>
              <a:gd name="T52" fmla="*/ 3334 w 4303"/>
              <a:gd name="T53" fmla="*/ 2746 h 2924"/>
              <a:gd name="T54" fmla="*/ 2978 w 4303"/>
              <a:gd name="T55" fmla="*/ 2841 h 2924"/>
              <a:gd name="T56" fmla="*/ 2622 w 4303"/>
              <a:gd name="T57" fmla="*/ 2896 h 2924"/>
              <a:gd name="T58" fmla="*/ 2305 w 4303"/>
              <a:gd name="T59" fmla="*/ 2918 h 2924"/>
              <a:gd name="T60" fmla="*/ 2026 w 4303"/>
              <a:gd name="T61" fmla="*/ 2918 h 2924"/>
              <a:gd name="T62" fmla="*/ 1726 w 4303"/>
              <a:gd name="T63" fmla="*/ 2885 h 2924"/>
              <a:gd name="T64" fmla="*/ 1408 w 4303"/>
              <a:gd name="T65" fmla="*/ 2818 h 2924"/>
              <a:gd name="T66" fmla="*/ 1085 w 4303"/>
              <a:gd name="T67" fmla="*/ 2707 h 2924"/>
              <a:gd name="T68" fmla="*/ 779 w 4303"/>
              <a:gd name="T69" fmla="*/ 2557 h 2924"/>
              <a:gd name="T70" fmla="*/ 501 w 4303"/>
              <a:gd name="T71" fmla="*/ 2357 h 2924"/>
              <a:gd name="T72" fmla="*/ 267 w 4303"/>
              <a:gd name="T73" fmla="*/ 2107 h 2924"/>
              <a:gd name="T74" fmla="*/ 100 w 4303"/>
              <a:gd name="T75" fmla="*/ 1801 h 2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03" h="2924">
                <a:moveTo>
                  <a:pt x="45" y="1623"/>
                </a:moveTo>
                <a:lnTo>
                  <a:pt x="22" y="1534"/>
                </a:lnTo>
                <a:lnTo>
                  <a:pt x="11" y="1445"/>
                </a:lnTo>
                <a:lnTo>
                  <a:pt x="0" y="1356"/>
                </a:lnTo>
                <a:lnTo>
                  <a:pt x="0" y="1273"/>
                </a:lnTo>
                <a:lnTo>
                  <a:pt x="6" y="1189"/>
                </a:lnTo>
                <a:lnTo>
                  <a:pt x="22" y="1106"/>
                </a:lnTo>
                <a:lnTo>
                  <a:pt x="39" y="1028"/>
                </a:lnTo>
                <a:lnTo>
                  <a:pt x="61" y="956"/>
                </a:lnTo>
                <a:lnTo>
                  <a:pt x="122" y="811"/>
                </a:lnTo>
                <a:lnTo>
                  <a:pt x="206" y="678"/>
                </a:lnTo>
                <a:lnTo>
                  <a:pt x="306" y="550"/>
                </a:lnTo>
                <a:lnTo>
                  <a:pt x="423" y="439"/>
                </a:lnTo>
                <a:lnTo>
                  <a:pt x="551" y="339"/>
                </a:lnTo>
                <a:lnTo>
                  <a:pt x="696" y="250"/>
                </a:lnTo>
                <a:lnTo>
                  <a:pt x="852" y="172"/>
                </a:lnTo>
                <a:lnTo>
                  <a:pt x="1019" y="111"/>
                </a:lnTo>
                <a:lnTo>
                  <a:pt x="1197" y="61"/>
                </a:lnTo>
                <a:lnTo>
                  <a:pt x="1375" y="22"/>
                </a:lnTo>
                <a:lnTo>
                  <a:pt x="1564" y="5"/>
                </a:lnTo>
                <a:lnTo>
                  <a:pt x="1753" y="0"/>
                </a:lnTo>
                <a:lnTo>
                  <a:pt x="1954" y="5"/>
                </a:lnTo>
                <a:lnTo>
                  <a:pt x="2154" y="27"/>
                </a:lnTo>
                <a:lnTo>
                  <a:pt x="2366" y="61"/>
                </a:lnTo>
                <a:lnTo>
                  <a:pt x="2572" y="111"/>
                </a:lnTo>
                <a:lnTo>
                  <a:pt x="2783" y="172"/>
                </a:lnTo>
                <a:lnTo>
                  <a:pt x="2989" y="244"/>
                </a:lnTo>
                <a:lnTo>
                  <a:pt x="3190" y="333"/>
                </a:lnTo>
                <a:lnTo>
                  <a:pt x="3385" y="428"/>
                </a:lnTo>
                <a:lnTo>
                  <a:pt x="3563" y="539"/>
                </a:lnTo>
                <a:lnTo>
                  <a:pt x="3730" y="661"/>
                </a:lnTo>
                <a:lnTo>
                  <a:pt x="3880" y="800"/>
                </a:lnTo>
                <a:lnTo>
                  <a:pt x="4014" y="945"/>
                </a:lnTo>
                <a:lnTo>
                  <a:pt x="4069" y="1023"/>
                </a:lnTo>
                <a:lnTo>
                  <a:pt x="4125" y="1100"/>
                </a:lnTo>
                <a:lnTo>
                  <a:pt x="4169" y="1184"/>
                </a:lnTo>
                <a:lnTo>
                  <a:pt x="4208" y="1273"/>
                </a:lnTo>
                <a:lnTo>
                  <a:pt x="4242" y="1362"/>
                </a:lnTo>
                <a:lnTo>
                  <a:pt x="4270" y="1451"/>
                </a:lnTo>
                <a:lnTo>
                  <a:pt x="4292" y="1545"/>
                </a:lnTo>
                <a:lnTo>
                  <a:pt x="4303" y="1640"/>
                </a:lnTo>
                <a:lnTo>
                  <a:pt x="4297" y="1740"/>
                </a:lnTo>
                <a:lnTo>
                  <a:pt x="4286" y="1834"/>
                </a:lnTo>
                <a:lnTo>
                  <a:pt x="4270" y="1918"/>
                </a:lnTo>
                <a:lnTo>
                  <a:pt x="4242" y="2007"/>
                </a:lnTo>
                <a:lnTo>
                  <a:pt x="4208" y="2084"/>
                </a:lnTo>
                <a:lnTo>
                  <a:pt x="4169" y="2157"/>
                </a:lnTo>
                <a:lnTo>
                  <a:pt x="4125" y="2229"/>
                </a:lnTo>
                <a:lnTo>
                  <a:pt x="4075" y="2296"/>
                </a:lnTo>
                <a:lnTo>
                  <a:pt x="3958" y="2413"/>
                </a:lnTo>
                <a:lnTo>
                  <a:pt x="3819" y="2518"/>
                </a:lnTo>
                <a:lnTo>
                  <a:pt x="3668" y="2607"/>
                </a:lnTo>
                <a:lnTo>
                  <a:pt x="3507" y="2685"/>
                </a:lnTo>
                <a:lnTo>
                  <a:pt x="3334" y="2746"/>
                </a:lnTo>
                <a:lnTo>
                  <a:pt x="3156" y="2802"/>
                </a:lnTo>
                <a:lnTo>
                  <a:pt x="2978" y="2841"/>
                </a:lnTo>
                <a:lnTo>
                  <a:pt x="2800" y="2874"/>
                </a:lnTo>
                <a:lnTo>
                  <a:pt x="2622" y="2896"/>
                </a:lnTo>
                <a:lnTo>
                  <a:pt x="2460" y="2913"/>
                </a:lnTo>
                <a:lnTo>
                  <a:pt x="2305" y="2918"/>
                </a:lnTo>
                <a:lnTo>
                  <a:pt x="2160" y="2924"/>
                </a:lnTo>
                <a:lnTo>
                  <a:pt x="2026" y="2918"/>
                </a:lnTo>
                <a:lnTo>
                  <a:pt x="1876" y="2907"/>
                </a:lnTo>
                <a:lnTo>
                  <a:pt x="1726" y="2885"/>
                </a:lnTo>
                <a:lnTo>
                  <a:pt x="1564" y="2857"/>
                </a:lnTo>
                <a:lnTo>
                  <a:pt x="1408" y="2818"/>
                </a:lnTo>
                <a:lnTo>
                  <a:pt x="1247" y="2768"/>
                </a:lnTo>
                <a:lnTo>
                  <a:pt x="1085" y="2707"/>
                </a:lnTo>
                <a:lnTo>
                  <a:pt x="930" y="2640"/>
                </a:lnTo>
                <a:lnTo>
                  <a:pt x="779" y="2557"/>
                </a:lnTo>
                <a:lnTo>
                  <a:pt x="635" y="2463"/>
                </a:lnTo>
                <a:lnTo>
                  <a:pt x="501" y="2357"/>
                </a:lnTo>
                <a:lnTo>
                  <a:pt x="379" y="2240"/>
                </a:lnTo>
                <a:lnTo>
                  <a:pt x="267" y="2107"/>
                </a:lnTo>
                <a:lnTo>
                  <a:pt x="178" y="1962"/>
                </a:lnTo>
                <a:lnTo>
                  <a:pt x="100" y="1801"/>
                </a:lnTo>
                <a:lnTo>
                  <a:pt x="45" y="16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8922" y="2954315"/>
            <a:ext cx="5566700" cy="1675949"/>
          </a:xfrm>
        </p:spPr>
        <p:txBody>
          <a:bodyPr bIns="0" anchor="ctr">
            <a:noAutofit/>
          </a:bodyPr>
          <a:lstStyle>
            <a:lvl1pPr algn="ctr">
              <a:lnSpc>
                <a:spcPct val="80000"/>
              </a:lnSpc>
              <a:defRPr sz="4000" spc="-15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xmlns="" id="{02FDAB33-915E-4BD4-A13F-8FD4F0F1565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976748" y="3964146"/>
            <a:ext cx="6831013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D19DC10D-AC77-4943-9096-2598F5878C12}"/>
              </a:ext>
            </a:extLst>
          </p:cNvPr>
          <p:cNvSpPr/>
          <p:nvPr/>
        </p:nvSpPr>
        <p:spPr>
          <a:xfrm>
            <a:off x="527465" y="-6705"/>
            <a:ext cx="11168286" cy="6847184"/>
          </a:xfrm>
          <a:custGeom>
            <a:avLst/>
            <a:gdLst>
              <a:gd name="connsiteX0" fmla="*/ 3449748 w 11168286"/>
              <a:gd name="connsiteY0" fmla="*/ 1543606 h 6847184"/>
              <a:gd name="connsiteX1" fmla="*/ 3149710 w 11168286"/>
              <a:gd name="connsiteY1" fmla="*/ 1551544 h 6847184"/>
              <a:gd name="connsiteX2" fmla="*/ 2849673 w 11168286"/>
              <a:gd name="connsiteY2" fmla="*/ 1578531 h 6847184"/>
              <a:gd name="connsiteX3" fmla="*/ 2567097 w 11168286"/>
              <a:gd name="connsiteY3" fmla="*/ 1640444 h 6847184"/>
              <a:gd name="connsiteX4" fmla="*/ 2284523 w 11168286"/>
              <a:gd name="connsiteY4" fmla="*/ 1719819 h 6847184"/>
              <a:gd name="connsiteX5" fmla="*/ 2019410 w 11168286"/>
              <a:gd name="connsiteY5" fmla="*/ 1816656 h 6847184"/>
              <a:gd name="connsiteX6" fmla="*/ 1771760 w 11168286"/>
              <a:gd name="connsiteY6" fmla="*/ 1940481 h 6847184"/>
              <a:gd name="connsiteX7" fmla="*/ 1541573 w 11168286"/>
              <a:gd name="connsiteY7" fmla="*/ 2081769 h 6847184"/>
              <a:gd name="connsiteX8" fmla="*/ 1338373 w 11168286"/>
              <a:gd name="connsiteY8" fmla="*/ 2240519 h 6847184"/>
              <a:gd name="connsiteX9" fmla="*/ 1152635 w 11168286"/>
              <a:gd name="connsiteY9" fmla="*/ 2416731 h 6847184"/>
              <a:gd name="connsiteX10" fmla="*/ 993885 w 11168286"/>
              <a:gd name="connsiteY10" fmla="*/ 2619931 h 6847184"/>
              <a:gd name="connsiteX11" fmla="*/ 860535 w 11168286"/>
              <a:gd name="connsiteY11" fmla="*/ 2831069 h 6847184"/>
              <a:gd name="connsiteX12" fmla="*/ 763698 w 11168286"/>
              <a:gd name="connsiteY12" fmla="*/ 3061256 h 6847184"/>
              <a:gd name="connsiteX13" fmla="*/ 728773 w 11168286"/>
              <a:gd name="connsiteY13" fmla="*/ 3175556 h 6847184"/>
              <a:gd name="connsiteX14" fmla="*/ 701785 w 11168286"/>
              <a:gd name="connsiteY14" fmla="*/ 3299381 h 6847184"/>
              <a:gd name="connsiteX15" fmla="*/ 676385 w 11168286"/>
              <a:gd name="connsiteY15" fmla="*/ 3431144 h 6847184"/>
              <a:gd name="connsiteX16" fmla="*/ 666860 w 11168286"/>
              <a:gd name="connsiteY16" fmla="*/ 3564494 h 6847184"/>
              <a:gd name="connsiteX17" fmla="*/ 666860 w 11168286"/>
              <a:gd name="connsiteY17" fmla="*/ 3696256 h 6847184"/>
              <a:gd name="connsiteX18" fmla="*/ 684323 w 11168286"/>
              <a:gd name="connsiteY18" fmla="*/ 3837544 h 6847184"/>
              <a:gd name="connsiteX19" fmla="*/ 701785 w 11168286"/>
              <a:gd name="connsiteY19" fmla="*/ 3978831 h 6847184"/>
              <a:gd name="connsiteX20" fmla="*/ 738298 w 11168286"/>
              <a:gd name="connsiteY20" fmla="*/ 4120119 h 6847184"/>
              <a:gd name="connsiteX21" fmla="*/ 825610 w 11168286"/>
              <a:gd name="connsiteY21" fmla="*/ 4402694 h 6847184"/>
              <a:gd name="connsiteX22" fmla="*/ 949435 w 11168286"/>
              <a:gd name="connsiteY22" fmla="*/ 4658281 h 6847184"/>
              <a:gd name="connsiteX23" fmla="*/ 1090723 w 11168286"/>
              <a:gd name="connsiteY23" fmla="*/ 4888469 h 6847184"/>
              <a:gd name="connsiteX24" fmla="*/ 1268523 w 11168286"/>
              <a:gd name="connsiteY24" fmla="*/ 5099606 h 6847184"/>
              <a:gd name="connsiteX25" fmla="*/ 1462198 w 11168286"/>
              <a:gd name="connsiteY25" fmla="*/ 5285344 h 6847184"/>
              <a:gd name="connsiteX26" fmla="*/ 1674923 w 11168286"/>
              <a:gd name="connsiteY26" fmla="*/ 5453619 h 6847184"/>
              <a:gd name="connsiteX27" fmla="*/ 1903522 w 11168286"/>
              <a:gd name="connsiteY27" fmla="*/ 5602844 h 6847184"/>
              <a:gd name="connsiteX28" fmla="*/ 2143235 w 11168286"/>
              <a:gd name="connsiteY28" fmla="*/ 5734606 h 6847184"/>
              <a:gd name="connsiteX29" fmla="*/ 2389298 w 11168286"/>
              <a:gd name="connsiteY29" fmla="*/ 5840969 h 6847184"/>
              <a:gd name="connsiteX30" fmla="*/ 2646473 w 11168286"/>
              <a:gd name="connsiteY30" fmla="*/ 5937806 h 6847184"/>
              <a:gd name="connsiteX31" fmla="*/ 2902060 w 11168286"/>
              <a:gd name="connsiteY31" fmla="*/ 6017181 h 6847184"/>
              <a:gd name="connsiteX32" fmla="*/ 3149710 w 11168286"/>
              <a:gd name="connsiteY32" fmla="*/ 6079094 h 6847184"/>
              <a:gd name="connsiteX33" fmla="*/ 3406885 w 11168286"/>
              <a:gd name="connsiteY33" fmla="*/ 6123544 h 6847184"/>
              <a:gd name="connsiteX34" fmla="*/ 3645010 w 11168286"/>
              <a:gd name="connsiteY34" fmla="*/ 6158469 h 6847184"/>
              <a:gd name="connsiteX35" fmla="*/ 3883135 w 11168286"/>
              <a:gd name="connsiteY35" fmla="*/ 6175931 h 6847184"/>
              <a:gd name="connsiteX36" fmla="*/ 4095861 w 11168286"/>
              <a:gd name="connsiteY36" fmla="*/ 6185456 h 6847184"/>
              <a:gd name="connsiteX37" fmla="*/ 4326048 w 11168286"/>
              <a:gd name="connsiteY37" fmla="*/ 6175931 h 6847184"/>
              <a:gd name="connsiteX38" fmla="*/ 4572111 w 11168286"/>
              <a:gd name="connsiteY38" fmla="*/ 6167994 h 6847184"/>
              <a:gd name="connsiteX39" fmla="*/ 4829285 w 11168286"/>
              <a:gd name="connsiteY39" fmla="*/ 6141006 h 6847184"/>
              <a:gd name="connsiteX40" fmla="*/ 5111860 w 11168286"/>
              <a:gd name="connsiteY40" fmla="*/ 6106081 h 6847184"/>
              <a:gd name="connsiteX41" fmla="*/ 5394435 w 11168286"/>
              <a:gd name="connsiteY41" fmla="*/ 6053694 h 6847184"/>
              <a:gd name="connsiteX42" fmla="*/ 5677010 w 11168286"/>
              <a:gd name="connsiteY42" fmla="*/ 5991781 h 6847184"/>
              <a:gd name="connsiteX43" fmla="*/ 5959585 w 11168286"/>
              <a:gd name="connsiteY43" fmla="*/ 5902881 h 6847184"/>
              <a:gd name="connsiteX44" fmla="*/ 6234223 w 11168286"/>
              <a:gd name="connsiteY44" fmla="*/ 5806044 h 6847184"/>
              <a:gd name="connsiteX45" fmla="*/ 6489810 w 11168286"/>
              <a:gd name="connsiteY45" fmla="*/ 5682219 h 6847184"/>
              <a:gd name="connsiteX46" fmla="*/ 6729523 w 11168286"/>
              <a:gd name="connsiteY46" fmla="*/ 5540931 h 6847184"/>
              <a:gd name="connsiteX47" fmla="*/ 6950185 w 11168286"/>
              <a:gd name="connsiteY47" fmla="*/ 5374244 h 6847184"/>
              <a:gd name="connsiteX48" fmla="*/ 7135923 w 11168286"/>
              <a:gd name="connsiteY48" fmla="*/ 5188506 h 6847184"/>
              <a:gd name="connsiteX49" fmla="*/ 7215298 w 11168286"/>
              <a:gd name="connsiteY49" fmla="*/ 5082144 h 6847184"/>
              <a:gd name="connsiteX50" fmla="*/ 7285148 w 11168286"/>
              <a:gd name="connsiteY50" fmla="*/ 4967844 h 6847184"/>
              <a:gd name="connsiteX51" fmla="*/ 7347060 w 11168286"/>
              <a:gd name="connsiteY51" fmla="*/ 4851956 h 6847184"/>
              <a:gd name="connsiteX52" fmla="*/ 7401035 w 11168286"/>
              <a:gd name="connsiteY52" fmla="*/ 4729719 h 6847184"/>
              <a:gd name="connsiteX53" fmla="*/ 7445485 w 11168286"/>
              <a:gd name="connsiteY53" fmla="*/ 4588431 h 6847184"/>
              <a:gd name="connsiteX54" fmla="*/ 7470885 w 11168286"/>
              <a:gd name="connsiteY54" fmla="*/ 4455081 h 6847184"/>
              <a:gd name="connsiteX55" fmla="*/ 7488348 w 11168286"/>
              <a:gd name="connsiteY55" fmla="*/ 4305856 h 6847184"/>
              <a:gd name="connsiteX56" fmla="*/ 7497873 w 11168286"/>
              <a:gd name="connsiteY56" fmla="*/ 4147106 h 6847184"/>
              <a:gd name="connsiteX57" fmla="*/ 7480410 w 11168286"/>
              <a:gd name="connsiteY57" fmla="*/ 3996294 h 6847184"/>
              <a:gd name="connsiteX58" fmla="*/ 7445485 w 11168286"/>
              <a:gd name="connsiteY58" fmla="*/ 3847069 h 6847184"/>
              <a:gd name="connsiteX59" fmla="*/ 7401035 w 11168286"/>
              <a:gd name="connsiteY59" fmla="*/ 3705781 h 6847184"/>
              <a:gd name="connsiteX60" fmla="*/ 7347060 w 11168286"/>
              <a:gd name="connsiteY60" fmla="*/ 3564494 h 6847184"/>
              <a:gd name="connsiteX61" fmla="*/ 7285148 w 11168286"/>
              <a:gd name="connsiteY61" fmla="*/ 3423206 h 6847184"/>
              <a:gd name="connsiteX62" fmla="*/ 7215298 w 11168286"/>
              <a:gd name="connsiteY62" fmla="*/ 3289856 h 6847184"/>
              <a:gd name="connsiteX63" fmla="*/ 7126398 w 11168286"/>
              <a:gd name="connsiteY63" fmla="*/ 3167619 h 6847184"/>
              <a:gd name="connsiteX64" fmla="*/ 7039085 w 11168286"/>
              <a:gd name="connsiteY64" fmla="*/ 3043794 h 6847184"/>
              <a:gd name="connsiteX65" fmla="*/ 6826360 w 11168286"/>
              <a:gd name="connsiteY65" fmla="*/ 2813606 h 6847184"/>
              <a:gd name="connsiteX66" fmla="*/ 6588235 w 11168286"/>
              <a:gd name="connsiteY66" fmla="*/ 2592944 h 6847184"/>
              <a:gd name="connsiteX67" fmla="*/ 6323123 w 11168286"/>
              <a:gd name="connsiteY67" fmla="*/ 2399269 h 6847184"/>
              <a:gd name="connsiteX68" fmla="*/ 6040548 w 11168286"/>
              <a:gd name="connsiteY68" fmla="*/ 2223056 h 6847184"/>
              <a:gd name="connsiteX69" fmla="*/ 5730985 w 11168286"/>
              <a:gd name="connsiteY69" fmla="*/ 2072244 h 6847184"/>
              <a:gd name="connsiteX70" fmla="*/ 5411899 w 11168286"/>
              <a:gd name="connsiteY70" fmla="*/ 1930956 h 6847184"/>
              <a:gd name="connsiteX71" fmla="*/ 5084873 w 11168286"/>
              <a:gd name="connsiteY71" fmla="*/ 1816656 h 6847184"/>
              <a:gd name="connsiteX72" fmla="*/ 4749910 w 11168286"/>
              <a:gd name="connsiteY72" fmla="*/ 1719819 h 6847184"/>
              <a:gd name="connsiteX73" fmla="*/ 4422885 w 11168286"/>
              <a:gd name="connsiteY73" fmla="*/ 1640444 h 6847184"/>
              <a:gd name="connsiteX74" fmla="*/ 4086335 w 11168286"/>
              <a:gd name="connsiteY74" fmla="*/ 1586469 h 6847184"/>
              <a:gd name="connsiteX75" fmla="*/ 3768835 w 11168286"/>
              <a:gd name="connsiteY75" fmla="*/ 1551544 h 6847184"/>
              <a:gd name="connsiteX76" fmla="*/ 3384196 w 11168286"/>
              <a:gd name="connsiteY76" fmla="*/ 0 h 6847184"/>
              <a:gd name="connsiteX77" fmla="*/ 9353938 w 11168286"/>
              <a:gd name="connsiteY77" fmla="*/ 0 h 6847184"/>
              <a:gd name="connsiteX78" fmla="*/ 9361842 w 11168286"/>
              <a:gd name="connsiteY78" fmla="*/ 3952 h 6847184"/>
              <a:gd name="connsiteX79" fmla="*/ 9738185 w 11168286"/>
              <a:gd name="connsiteY79" fmla="*/ 234949 h 6847184"/>
              <a:gd name="connsiteX80" fmla="*/ 10070404 w 11168286"/>
              <a:gd name="connsiteY80" fmla="*/ 494495 h 6847184"/>
              <a:gd name="connsiteX81" fmla="*/ 10374074 w 11168286"/>
              <a:gd name="connsiteY81" fmla="*/ 782592 h 6847184"/>
              <a:gd name="connsiteX82" fmla="*/ 10633620 w 11168286"/>
              <a:gd name="connsiteY82" fmla="*/ 1114811 h 6847184"/>
              <a:gd name="connsiteX83" fmla="*/ 10851639 w 11168286"/>
              <a:gd name="connsiteY83" fmla="*/ 1460008 h 6847184"/>
              <a:gd name="connsiteX84" fmla="*/ 11009963 w 11168286"/>
              <a:gd name="connsiteY84" fmla="*/ 1836350 h 6847184"/>
              <a:gd name="connsiteX85" fmla="*/ 11067063 w 11168286"/>
              <a:gd name="connsiteY85" fmla="*/ 2023224 h 6847184"/>
              <a:gd name="connsiteX86" fmla="*/ 11111186 w 11168286"/>
              <a:gd name="connsiteY86" fmla="*/ 2225670 h 6847184"/>
              <a:gd name="connsiteX87" fmla="*/ 11152713 w 11168286"/>
              <a:gd name="connsiteY87" fmla="*/ 2441094 h 6847184"/>
              <a:gd name="connsiteX88" fmla="*/ 11168286 w 11168286"/>
              <a:gd name="connsiteY88" fmla="*/ 2659113 h 6847184"/>
              <a:gd name="connsiteX89" fmla="*/ 11168286 w 11168286"/>
              <a:gd name="connsiteY89" fmla="*/ 2874537 h 6847184"/>
              <a:gd name="connsiteX90" fmla="*/ 11139736 w 11168286"/>
              <a:gd name="connsiteY90" fmla="*/ 3105533 h 6847184"/>
              <a:gd name="connsiteX91" fmla="*/ 11111186 w 11168286"/>
              <a:gd name="connsiteY91" fmla="*/ 3336529 h 6847184"/>
              <a:gd name="connsiteX92" fmla="*/ 11051490 w 11168286"/>
              <a:gd name="connsiteY92" fmla="*/ 3567526 h 6847184"/>
              <a:gd name="connsiteX93" fmla="*/ 10908739 w 11168286"/>
              <a:gd name="connsiteY93" fmla="*/ 4029518 h 6847184"/>
              <a:gd name="connsiteX94" fmla="*/ 10706293 w 11168286"/>
              <a:gd name="connsiteY94" fmla="*/ 4447388 h 6847184"/>
              <a:gd name="connsiteX95" fmla="*/ 10475297 w 11168286"/>
              <a:gd name="connsiteY95" fmla="*/ 4823731 h 6847184"/>
              <a:gd name="connsiteX96" fmla="*/ 10184605 w 11168286"/>
              <a:gd name="connsiteY96" fmla="*/ 5168927 h 6847184"/>
              <a:gd name="connsiteX97" fmla="*/ 9867958 w 11168286"/>
              <a:gd name="connsiteY97" fmla="*/ 5472597 h 6847184"/>
              <a:gd name="connsiteX98" fmla="*/ 9520166 w 11168286"/>
              <a:gd name="connsiteY98" fmla="*/ 5747716 h 6847184"/>
              <a:gd name="connsiteX99" fmla="*/ 9146419 w 11168286"/>
              <a:gd name="connsiteY99" fmla="*/ 5991690 h 6847184"/>
              <a:gd name="connsiteX100" fmla="*/ 8754503 w 11168286"/>
              <a:gd name="connsiteY100" fmla="*/ 6207113 h 6847184"/>
              <a:gd name="connsiteX101" fmla="*/ 8352207 w 11168286"/>
              <a:gd name="connsiteY101" fmla="*/ 6381009 h 6847184"/>
              <a:gd name="connsiteX102" fmla="*/ 7931741 w 11168286"/>
              <a:gd name="connsiteY102" fmla="*/ 6539333 h 6847184"/>
              <a:gd name="connsiteX103" fmla="*/ 7513871 w 11168286"/>
              <a:gd name="connsiteY103" fmla="*/ 6669106 h 6847184"/>
              <a:gd name="connsiteX104" fmla="*/ 7108979 w 11168286"/>
              <a:gd name="connsiteY104" fmla="*/ 6770329 h 6847184"/>
              <a:gd name="connsiteX105" fmla="*/ 6688513 w 11168286"/>
              <a:gd name="connsiteY105" fmla="*/ 6843002 h 6847184"/>
              <a:gd name="connsiteX106" fmla="*/ 6660000 w 11168286"/>
              <a:gd name="connsiteY106" fmla="*/ 6847184 h 6847184"/>
              <a:gd name="connsiteX107" fmla="*/ 4165817 w 11168286"/>
              <a:gd name="connsiteY107" fmla="*/ 6847184 h 6847184"/>
              <a:gd name="connsiteX108" fmla="*/ 3900984 w 11168286"/>
              <a:gd name="connsiteY108" fmla="*/ 6814452 h 6847184"/>
              <a:gd name="connsiteX109" fmla="*/ 3438991 w 11168286"/>
              <a:gd name="connsiteY109" fmla="*/ 6728802 h 6847184"/>
              <a:gd name="connsiteX110" fmla="*/ 2976998 w 11168286"/>
              <a:gd name="connsiteY110" fmla="*/ 6627579 h 6847184"/>
              <a:gd name="connsiteX111" fmla="*/ 2515006 w 11168286"/>
              <a:gd name="connsiteY111" fmla="*/ 6482233 h 6847184"/>
              <a:gd name="connsiteX112" fmla="*/ 2065990 w 11168286"/>
              <a:gd name="connsiteY112" fmla="*/ 6323909 h 6847184"/>
              <a:gd name="connsiteX113" fmla="*/ 1648120 w 11168286"/>
              <a:gd name="connsiteY113" fmla="*/ 6121463 h 6847184"/>
              <a:gd name="connsiteX114" fmla="*/ 1256205 w 11168286"/>
              <a:gd name="connsiteY114" fmla="*/ 5890467 h 6847184"/>
              <a:gd name="connsiteX115" fmla="*/ 895435 w 11168286"/>
              <a:gd name="connsiteY115" fmla="*/ 5617943 h 6847184"/>
              <a:gd name="connsiteX116" fmla="*/ 591766 w 11168286"/>
              <a:gd name="connsiteY116" fmla="*/ 5314273 h 6847184"/>
              <a:gd name="connsiteX117" fmla="*/ 461993 w 11168286"/>
              <a:gd name="connsiteY117" fmla="*/ 5140377 h 6847184"/>
              <a:gd name="connsiteX118" fmla="*/ 347792 w 11168286"/>
              <a:gd name="connsiteY118" fmla="*/ 4953504 h 6847184"/>
              <a:gd name="connsiteX119" fmla="*/ 246569 w 11168286"/>
              <a:gd name="connsiteY119" fmla="*/ 4764035 h 6847184"/>
              <a:gd name="connsiteX120" fmla="*/ 158323 w 11168286"/>
              <a:gd name="connsiteY120" fmla="*/ 4564184 h 6847184"/>
              <a:gd name="connsiteX121" fmla="*/ 85650 w 11168286"/>
              <a:gd name="connsiteY121" fmla="*/ 4333188 h 6847184"/>
              <a:gd name="connsiteX122" fmla="*/ 44123 w 11168286"/>
              <a:gd name="connsiteY122" fmla="*/ 4115169 h 6847184"/>
              <a:gd name="connsiteX123" fmla="*/ 15573 w 11168286"/>
              <a:gd name="connsiteY123" fmla="*/ 3871195 h 6847184"/>
              <a:gd name="connsiteX124" fmla="*/ 0 w 11168286"/>
              <a:gd name="connsiteY124" fmla="*/ 3611648 h 6847184"/>
              <a:gd name="connsiteX125" fmla="*/ 28550 w 11168286"/>
              <a:gd name="connsiteY125" fmla="*/ 3365079 h 6847184"/>
              <a:gd name="connsiteX126" fmla="*/ 85650 w 11168286"/>
              <a:gd name="connsiteY126" fmla="*/ 3121106 h 6847184"/>
              <a:gd name="connsiteX127" fmla="*/ 158323 w 11168286"/>
              <a:gd name="connsiteY127" fmla="*/ 2890109 h 6847184"/>
              <a:gd name="connsiteX128" fmla="*/ 246569 w 11168286"/>
              <a:gd name="connsiteY128" fmla="*/ 2659113 h 6847184"/>
              <a:gd name="connsiteX129" fmla="*/ 347792 w 11168286"/>
              <a:gd name="connsiteY129" fmla="*/ 2428116 h 6847184"/>
              <a:gd name="connsiteX130" fmla="*/ 461993 w 11168286"/>
              <a:gd name="connsiteY130" fmla="*/ 2210097 h 6847184"/>
              <a:gd name="connsiteX131" fmla="*/ 607339 w 11168286"/>
              <a:gd name="connsiteY131" fmla="*/ 2010247 h 6847184"/>
              <a:gd name="connsiteX132" fmla="*/ 750089 w 11168286"/>
              <a:gd name="connsiteY132" fmla="*/ 1807800 h 6847184"/>
              <a:gd name="connsiteX133" fmla="*/ 1097882 w 11168286"/>
              <a:gd name="connsiteY133" fmla="*/ 1431458 h 6847184"/>
              <a:gd name="connsiteX134" fmla="*/ 1487201 w 11168286"/>
              <a:gd name="connsiteY134" fmla="*/ 1070688 h 6847184"/>
              <a:gd name="connsiteX135" fmla="*/ 1920644 w 11168286"/>
              <a:gd name="connsiteY135" fmla="*/ 754042 h 6847184"/>
              <a:gd name="connsiteX136" fmla="*/ 2382637 w 11168286"/>
              <a:gd name="connsiteY136" fmla="*/ 465945 h 6847184"/>
              <a:gd name="connsiteX137" fmla="*/ 2888753 w 11168286"/>
              <a:gd name="connsiteY137" fmla="*/ 219376 h 684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1168286" h="6847184">
                <a:moveTo>
                  <a:pt x="3449748" y="1543606"/>
                </a:moveTo>
                <a:lnTo>
                  <a:pt x="3149710" y="1551544"/>
                </a:lnTo>
                <a:lnTo>
                  <a:pt x="2849673" y="1578531"/>
                </a:lnTo>
                <a:lnTo>
                  <a:pt x="2567097" y="1640444"/>
                </a:lnTo>
                <a:lnTo>
                  <a:pt x="2284523" y="1719819"/>
                </a:lnTo>
                <a:lnTo>
                  <a:pt x="2019410" y="1816656"/>
                </a:lnTo>
                <a:lnTo>
                  <a:pt x="1771760" y="1940481"/>
                </a:lnTo>
                <a:lnTo>
                  <a:pt x="1541573" y="2081769"/>
                </a:lnTo>
                <a:lnTo>
                  <a:pt x="1338373" y="2240519"/>
                </a:lnTo>
                <a:lnTo>
                  <a:pt x="1152635" y="2416731"/>
                </a:lnTo>
                <a:lnTo>
                  <a:pt x="993885" y="2619931"/>
                </a:lnTo>
                <a:lnTo>
                  <a:pt x="860535" y="2831069"/>
                </a:lnTo>
                <a:lnTo>
                  <a:pt x="763698" y="3061256"/>
                </a:lnTo>
                <a:lnTo>
                  <a:pt x="728773" y="3175556"/>
                </a:lnTo>
                <a:lnTo>
                  <a:pt x="701785" y="3299381"/>
                </a:lnTo>
                <a:lnTo>
                  <a:pt x="676385" y="3431144"/>
                </a:lnTo>
                <a:lnTo>
                  <a:pt x="666860" y="3564494"/>
                </a:lnTo>
                <a:lnTo>
                  <a:pt x="666860" y="3696256"/>
                </a:lnTo>
                <a:lnTo>
                  <a:pt x="684323" y="3837544"/>
                </a:lnTo>
                <a:lnTo>
                  <a:pt x="701785" y="3978831"/>
                </a:lnTo>
                <a:lnTo>
                  <a:pt x="738298" y="4120119"/>
                </a:lnTo>
                <a:lnTo>
                  <a:pt x="825610" y="4402694"/>
                </a:lnTo>
                <a:lnTo>
                  <a:pt x="949435" y="4658281"/>
                </a:lnTo>
                <a:lnTo>
                  <a:pt x="1090723" y="4888469"/>
                </a:lnTo>
                <a:lnTo>
                  <a:pt x="1268523" y="5099606"/>
                </a:lnTo>
                <a:lnTo>
                  <a:pt x="1462198" y="5285344"/>
                </a:lnTo>
                <a:lnTo>
                  <a:pt x="1674923" y="5453619"/>
                </a:lnTo>
                <a:lnTo>
                  <a:pt x="1903522" y="5602844"/>
                </a:lnTo>
                <a:lnTo>
                  <a:pt x="2143235" y="5734606"/>
                </a:lnTo>
                <a:lnTo>
                  <a:pt x="2389298" y="5840969"/>
                </a:lnTo>
                <a:lnTo>
                  <a:pt x="2646473" y="5937806"/>
                </a:lnTo>
                <a:lnTo>
                  <a:pt x="2902060" y="6017181"/>
                </a:lnTo>
                <a:lnTo>
                  <a:pt x="3149710" y="6079094"/>
                </a:lnTo>
                <a:lnTo>
                  <a:pt x="3406885" y="6123544"/>
                </a:lnTo>
                <a:lnTo>
                  <a:pt x="3645010" y="6158469"/>
                </a:lnTo>
                <a:lnTo>
                  <a:pt x="3883135" y="6175931"/>
                </a:lnTo>
                <a:lnTo>
                  <a:pt x="4095861" y="6185456"/>
                </a:lnTo>
                <a:lnTo>
                  <a:pt x="4326048" y="6175931"/>
                </a:lnTo>
                <a:lnTo>
                  <a:pt x="4572111" y="6167994"/>
                </a:lnTo>
                <a:lnTo>
                  <a:pt x="4829285" y="6141006"/>
                </a:lnTo>
                <a:lnTo>
                  <a:pt x="5111860" y="6106081"/>
                </a:lnTo>
                <a:lnTo>
                  <a:pt x="5394435" y="6053694"/>
                </a:lnTo>
                <a:lnTo>
                  <a:pt x="5677010" y="5991781"/>
                </a:lnTo>
                <a:lnTo>
                  <a:pt x="5959585" y="5902881"/>
                </a:lnTo>
                <a:lnTo>
                  <a:pt x="6234223" y="5806044"/>
                </a:lnTo>
                <a:lnTo>
                  <a:pt x="6489810" y="5682219"/>
                </a:lnTo>
                <a:lnTo>
                  <a:pt x="6729523" y="5540931"/>
                </a:lnTo>
                <a:lnTo>
                  <a:pt x="6950185" y="5374244"/>
                </a:lnTo>
                <a:lnTo>
                  <a:pt x="7135923" y="5188506"/>
                </a:lnTo>
                <a:lnTo>
                  <a:pt x="7215298" y="5082144"/>
                </a:lnTo>
                <a:lnTo>
                  <a:pt x="7285148" y="4967844"/>
                </a:lnTo>
                <a:lnTo>
                  <a:pt x="7347060" y="4851956"/>
                </a:lnTo>
                <a:lnTo>
                  <a:pt x="7401035" y="4729719"/>
                </a:lnTo>
                <a:lnTo>
                  <a:pt x="7445485" y="4588431"/>
                </a:lnTo>
                <a:lnTo>
                  <a:pt x="7470885" y="4455081"/>
                </a:lnTo>
                <a:lnTo>
                  <a:pt x="7488348" y="4305856"/>
                </a:lnTo>
                <a:lnTo>
                  <a:pt x="7497873" y="4147106"/>
                </a:lnTo>
                <a:lnTo>
                  <a:pt x="7480410" y="3996294"/>
                </a:lnTo>
                <a:lnTo>
                  <a:pt x="7445485" y="3847069"/>
                </a:lnTo>
                <a:lnTo>
                  <a:pt x="7401035" y="3705781"/>
                </a:lnTo>
                <a:lnTo>
                  <a:pt x="7347060" y="3564494"/>
                </a:lnTo>
                <a:lnTo>
                  <a:pt x="7285148" y="3423206"/>
                </a:lnTo>
                <a:lnTo>
                  <a:pt x="7215298" y="3289856"/>
                </a:lnTo>
                <a:lnTo>
                  <a:pt x="7126398" y="3167619"/>
                </a:lnTo>
                <a:lnTo>
                  <a:pt x="7039085" y="3043794"/>
                </a:lnTo>
                <a:lnTo>
                  <a:pt x="6826360" y="2813606"/>
                </a:lnTo>
                <a:lnTo>
                  <a:pt x="6588235" y="2592944"/>
                </a:lnTo>
                <a:lnTo>
                  <a:pt x="6323123" y="2399269"/>
                </a:lnTo>
                <a:lnTo>
                  <a:pt x="6040548" y="2223056"/>
                </a:lnTo>
                <a:lnTo>
                  <a:pt x="5730985" y="2072244"/>
                </a:lnTo>
                <a:lnTo>
                  <a:pt x="5411899" y="1930956"/>
                </a:lnTo>
                <a:lnTo>
                  <a:pt x="5084873" y="1816656"/>
                </a:lnTo>
                <a:lnTo>
                  <a:pt x="4749910" y="1719819"/>
                </a:lnTo>
                <a:lnTo>
                  <a:pt x="4422885" y="1640444"/>
                </a:lnTo>
                <a:lnTo>
                  <a:pt x="4086335" y="1586469"/>
                </a:lnTo>
                <a:lnTo>
                  <a:pt x="3768835" y="1551544"/>
                </a:lnTo>
                <a:close/>
                <a:moveTo>
                  <a:pt x="3384196" y="0"/>
                </a:moveTo>
                <a:lnTo>
                  <a:pt x="9353938" y="0"/>
                </a:lnTo>
                <a:lnTo>
                  <a:pt x="9361842" y="3952"/>
                </a:lnTo>
                <a:lnTo>
                  <a:pt x="9738185" y="234949"/>
                </a:lnTo>
                <a:lnTo>
                  <a:pt x="10070404" y="494495"/>
                </a:lnTo>
                <a:lnTo>
                  <a:pt x="10374074" y="782592"/>
                </a:lnTo>
                <a:lnTo>
                  <a:pt x="10633620" y="1114811"/>
                </a:lnTo>
                <a:lnTo>
                  <a:pt x="10851639" y="1460008"/>
                </a:lnTo>
                <a:lnTo>
                  <a:pt x="11009963" y="1836350"/>
                </a:lnTo>
                <a:lnTo>
                  <a:pt x="11067063" y="2023224"/>
                </a:lnTo>
                <a:lnTo>
                  <a:pt x="11111186" y="2225670"/>
                </a:lnTo>
                <a:lnTo>
                  <a:pt x="11152713" y="2441094"/>
                </a:lnTo>
                <a:lnTo>
                  <a:pt x="11168286" y="2659113"/>
                </a:lnTo>
                <a:lnTo>
                  <a:pt x="11168286" y="2874537"/>
                </a:lnTo>
                <a:lnTo>
                  <a:pt x="11139736" y="3105533"/>
                </a:lnTo>
                <a:lnTo>
                  <a:pt x="11111186" y="3336529"/>
                </a:lnTo>
                <a:lnTo>
                  <a:pt x="11051490" y="3567526"/>
                </a:lnTo>
                <a:lnTo>
                  <a:pt x="10908739" y="4029518"/>
                </a:lnTo>
                <a:lnTo>
                  <a:pt x="10706293" y="4447388"/>
                </a:lnTo>
                <a:lnTo>
                  <a:pt x="10475297" y="4823731"/>
                </a:lnTo>
                <a:lnTo>
                  <a:pt x="10184605" y="5168927"/>
                </a:lnTo>
                <a:lnTo>
                  <a:pt x="9867958" y="5472597"/>
                </a:lnTo>
                <a:lnTo>
                  <a:pt x="9520166" y="5747716"/>
                </a:lnTo>
                <a:lnTo>
                  <a:pt x="9146419" y="5991690"/>
                </a:lnTo>
                <a:lnTo>
                  <a:pt x="8754503" y="6207113"/>
                </a:lnTo>
                <a:lnTo>
                  <a:pt x="8352207" y="6381009"/>
                </a:lnTo>
                <a:lnTo>
                  <a:pt x="7931741" y="6539333"/>
                </a:lnTo>
                <a:lnTo>
                  <a:pt x="7513871" y="6669106"/>
                </a:lnTo>
                <a:lnTo>
                  <a:pt x="7108979" y="6770329"/>
                </a:lnTo>
                <a:lnTo>
                  <a:pt x="6688513" y="6843002"/>
                </a:lnTo>
                <a:lnTo>
                  <a:pt x="6660000" y="6847184"/>
                </a:lnTo>
                <a:lnTo>
                  <a:pt x="4165817" y="6847184"/>
                </a:lnTo>
                <a:lnTo>
                  <a:pt x="3900984" y="6814452"/>
                </a:lnTo>
                <a:lnTo>
                  <a:pt x="3438991" y="6728802"/>
                </a:lnTo>
                <a:lnTo>
                  <a:pt x="2976998" y="6627579"/>
                </a:lnTo>
                <a:lnTo>
                  <a:pt x="2515006" y="6482233"/>
                </a:lnTo>
                <a:lnTo>
                  <a:pt x="2065990" y="6323909"/>
                </a:lnTo>
                <a:lnTo>
                  <a:pt x="1648120" y="6121463"/>
                </a:lnTo>
                <a:lnTo>
                  <a:pt x="1256205" y="5890467"/>
                </a:lnTo>
                <a:lnTo>
                  <a:pt x="895435" y="5617943"/>
                </a:lnTo>
                <a:lnTo>
                  <a:pt x="591766" y="5314273"/>
                </a:lnTo>
                <a:lnTo>
                  <a:pt x="461993" y="5140377"/>
                </a:lnTo>
                <a:lnTo>
                  <a:pt x="347792" y="4953504"/>
                </a:lnTo>
                <a:lnTo>
                  <a:pt x="246569" y="4764035"/>
                </a:lnTo>
                <a:lnTo>
                  <a:pt x="158323" y="4564184"/>
                </a:lnTo>
                <a:lnTo>
                  <a:pt x="85650" y="4333188"/>
                </a:lnTo>
                <a:lnTo>
                  <a:pt x="44123" y="4115169"/>
                </a:lnTo>
                <a:lnTo>
                  <a:pt x="15573" y="3871195"/>
                </a:lnTo>
                <a:lnTo>
                  <a:pt x="0" y="3611648"/>
                </a:lnTo>
                <a:lnTo>
                  <a:pt x="28550" y="3365079"/>
                </a:lnTo>
                <a:lnTo>
                  <a:pt x="85650" y="3121106"/>
                </a:lnTo>
                <a:lnTo>
                  <a:pt x="158323" y="2890109"/>
                </a:lnTo>
                <a:lnTo>
                  <a:pt x="246569" y="2659113"/>
                </a:lnTo>
                <a:lnTo>
                  <a:pt x="347792" y="2428116"/>
                </a:lnTo>
                <a:lnTo>
                  <a:pt x="461993" y="2210097"/>
                </a:lnTo>
                <a:lnTo>
                  <a:pt x="607339" y="2010247"/>
                </a:lnTo>
                <a:lnTo>
                  <a:pt x="750089" y="1807800"/>
                </a:lnTo>
                <a:lnTo>
                  <a:pt x="1097882" y="1431458"/>
                </a:lnTo>
                <a:lnTo>
                  <a:pt x="1487201" y="1070688"/>
                </a:lnTo>
                <a:lnTo>
                  <a:pt x="1920644" y="754042"/>
                </a:lnTo>
                <a:lnTo>
                  <a:pt x="2382637" y="465945"/>
                </a:lnTo>
                <a:lnTo>
                  <a:pt x="2888753" y="2193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63328" y="1631728"/>
            <a:ext cx="3198812" cy="1322587"/>
          </a:xfrm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F90A2B57-AC62-4574-AC7D-7953A169D2FB}" type="datetimeFigureOut">
              <a:rPr lang="en-US" noProof="0" smtClean="0"/>
              <a:t>5/26/2019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0021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CACE694D-BAD8-4C0D-AFE9-67ABD7124C9E}"/>
              </a:ext>
            </a:extLst>
          </p:cNvPr>
          <p:cNvSpPr>
            <a:spLocks/>
          </p:cNvSpPr>
          <p:nvPr/>
        </p:nvSpPr>
        <p:spPr bwMode="auto">
          <a:xfrm>
            <a:off x="1194325" y="1536901"/>
            <a:ext cx="6831013" cy="4641850"/>
          </a:xfrm>
          <a:custGeom>
            <a:avLst/>
            <a:gdLst>
              <a:gd name="T0" fmla="*/ 22 w 4303"/>
              <a:gd name="T1" fmla="*/ 1534 h 2924"/>
              <a:gd name="T2" fmla="*/ 0 w 4303"/>
              <a:gd name="T3" fmla="*/ 1356 h 2924"/>
              <a:gd name="T4" fmla="*/ 6 w 4303"/>
              <a:gd name="T5" fmla="*/ 1189 h 2924"/>
              <a:gd name="T6" fmla="*/ 39 w 4303"/>
              <a:gd name="T7" fmla="*/ 1028 h 2924"/>
              <a:gd name="T8" fmla="*/ 122 w 4303"/>
              <a:gd name="T9" fmla="*/ 811 h 2924"/>
              <a:gd name="T10" fmla="*/ 306 w 4303"/>
              <a:gd name="T11" fmla="*/ 550 h 2924"/>
              <a:gd name="T12" fmla="*/ 551 w 4303"/>
              <a:gd name="T13" fmla="*/ 339 h 2924"/>
              <a:gd name="T14" fmla="*/ 852 w 4303"/>
              <a:gd name="T15" fmla="*/ 172 h 2924"/>
              <a:gd name="T16" fmla="*/ 1197 w 4303"/>
              <a:gd name="T17" fmla="*/ 61 h 2924"/>
              <a:gd name="T18" fmla="*/ 1564 w 4303"/>
              <a:gd name="T19" fmla="*/ 5 h 2924"/>
              <a:gd name="T20" fmla="*/ 1954 w 4303"/>
              <a:gd name="T21" fmla="*/ 5 h 2924"/>
              <a:gd name="T22" fmla="*/ 2366 w 4303"/>
              <a:gd name="T23" fmla="*/ 61 h 2924"/>
              <a:gd name="T24" fmla="*/ 2783 w 4303"/>
              <a:gd name="T25" fmla="*/ 172 h 2924"/>
              <a:gd name="T26" fmla="*/ 3190 w 4303"/>
              <a:gd name="T27" fmla="*/ 333 h 2924"/>
              <a:gd name="T28" fmla="*/ 3563 w 4303"/>
              <a:gd name="T29" fmla="*/ 539 h 2924"/>
              <a:gd name="T30" fmla="*/ 3880 w 4303"/>
              <a:gd name="T31" fmla="*/ 800 h 2924"/>
              <a:gd name="T32" fmla="*/ 4069 w 4303"/>
              <a:gd name="T33" fmla="*/ 1023 h 2924"/>
              <a:gd name="T34" fmla="*/ 4169 w 4303"/>
              <a:gd name="T35" fmla="*/ 1184 h 2924"/>
              <a:gd name="T36" fmla="*/ 4242 w 4303"/>
              <a:gd name="T37" fmla="*/ 1362 h 2924"/>
              <a:gd name="T38" fmla="*/ 4292 w 4303"/>
              <a:gd name="T39" fmla="*/ 1545 h 2924"/>
              <a:gd name="T40" fmla="*/ 4297 w 4303"/>
              <a:gd name="T41" fmla="*/ 1740 h 2924"/>
              <a:gd name="T42" fmla="*/ 4270 w 4303"/>
              <a:gd name="T43" fmla="*/ 1918 h 2924"/>
              <a:gd name="T44" fmla="*/ 4208 w 4303"/>
              <a:gd name="T45" fmla="*/ 2084 h 2924"/>
              <a:gd name="T46" fmla="*/ 4125 w 4303"/>
              <a:gd name="T47" fmla="*/ 2229 h 2924"/>
              <a:gd name="T48" fmla="*/ 3958 w 4303"/>
              <a:gd name="T49" fmla="*/ 2413 h 2924"/>
              <a:gd name="T50" fmla="*/ 3668 w 4303"/>
              <a:gd name="T51" fmla="*/ 2607 h 2924"/>
              <a:gd name="T52" fmla="*/ 3334 w 4303"/>
              <a:gd name="T53" fmla="*/ 2746 h 2924"/>
              <a:gd name="T54" fmla="*/ 2978 w 4303"/>
              <a:gd name="T55" fmla="*/ 2841 h 2924"/>
              <a:gd name="T56" fmla="*/ 2622 w 4303"/>
              <a:gd name="T57" fmla="*/ 2896 h 2924"/>
              <a:gd name="T58" fmla="*/ 2305 w 4303"/>
              <a:gd name="T59" fmla="*/ 2918 h 2924"/>
              <a:gd name="T60" fmla="*/ 2026 w 4303"/>
              <a:gd name="T61" fmla="*/ 2918 h 2924"/>
              <a:gd name="T62" fmla="*/ 1726 w 4303"/>
              <a:gd name="T63" fmla="*/ 2885 h 2924"/>
              <a:gd name="T64" fmla="*/ 1408 w 4303"/>
              <a:gd name="T65" fmla="*/ 2818 h 2924"/>
              <a:gd name="T66" fmla="*/ 1085 w 4303"/>
              <a:gd name="T67" fmla="*/ 2707 h 2924"/>
              <a:gd name="T68" fmla="*/ 779 w 4303"/>
              <a:gd name="T69" fmla="*/ 2557 h 2924"/>
              <a:gd name="T70" fmla="*/ 501 w 4303"/>
              <a:gd name="T71" fmla="*/ 2357 h 2924"/>
              <a:gd name="T72" fmla="*/ 267 w 4303"/>
              <a:gd name="T73" fmla="*/ 2107 h 2924"/>
              <a:gd name="T74" fmla="*/ 100 w 4303"/>
              <a:gd name="T75" fmla="*/ 1801 h 2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03" h="2924">
                <a:moveTo>
                  <a:pt x="45" y="1623"/>
                </a:moveTo>
                <a:lnTo>
                  <a:pt x="22" y="1534"/>
                </a:lnTo>
                <a:lnTo>
                  <a:pt x="11" y="1445"/>
                </a:lnTo>
                <a:lnTo>
                  <a:pt x="0" y="1356"/>
                </a:lnTo>
                <a:lnTo>
                  <a:pt x="0" y="1273"/>
                </a:lnTo>
                <a:lnTo>
                  <a:pt x="6" y="1189"/>
                </a:lnTo>
                <a:lnTo>
                  <a:pt x="22" y="1106"/>
                </a:lnTo>
                <a:lnTo>
                  <a:pt x="39" y="1028"/>
                </a:lnTo>
                <a:lnTo>
                  <a:pt x="61" y="956"/>
                </a:lnTo>
                <a:lnTo>
                  <a:pt x="122" y="811"/>
                </a:lnTo>
                <a:lnTo>
                  <a:pt x="206" y="678"/>
                </a:lnTo>
                <a:lnTo>
                  <a:pt x="306" y="550"/>
                </a:lnTo>
                <a:lnTo>
                  <a:pt x="423" y="439"/>
                </a:lnTo>
                <a:lnTo>
                  <a:pt x="551" y="339"/>
                </a:lnTo>
                <a:lnTo>
                  <a:pt x="696" y="250"/>
                </a:lnTo>
                <a:lnTo>
                  <a:pt x="852" y="172"/>
                </a:lnTo>
                <a:lnTo>
                  <a:pt x="1019" y="111"/>
                </a:lnTo>
                <a:lnTo>
                  <a:pt x="1197" y="61"/>
                </a:lnTo>
                <a:lnTo>
                  <a:pt x="1375" y="22"/>
                </a:lnTo>
                <a:lnTo>
                  <a:pt x="1564" y="5"/>
                </a:lnTo>
                <a:lnTo>
                  <a:pt x="1753" y="0"/>
                </a:lnTo>
                <a:lnTo>
                  <a:pt x="1954" y="5"/>
                </a:lnTo>
                <a:lnTo>
                  <a:pt x="2154" y="27"/>
                </a:lnTo>
                <a:lnTo>
                  <a:pt x="2366" y="61"/>
                </a:lnTo>
                <a:lnTo>
                  <a:pt x="2572" y="111"/>
                </a:lnTo>
                <a:lnTo>
                  <a:pt x="2783" y="172"/>
                </a:lnTo>
                <a:lnTo>
                  <a:pt x="2989" y="244"/>
                </a:lnTo>
                <a:lnTo>
                  <a:pt x="3190" y="333"/>
                </a:lnTo>
                <a:lnTo>
                  <a:pt x="3385" y="428"/>
                </a:lnTo>
                <a:lnTo>
                  <a:pt x="3563" y="539"/>
                </a:lnTo>
                <a:lnTo>
                  <a:pt x="3730" y="661"/>
                </a:lnTo>
                <a:lnTo>
                  <a:pt x="3880" y="800"/>
                </a:lnTo>
                <a:lnTo>
                  <a:pt x="4014" y="945"/>
                </a:lnTo>
                <a:lnTo>
                  <a:pt x="4069" y="1023"/>
                </a:lnTo>
                <a:lnTo>
                  <a:pt x="4125" y="1100"/>
                </a:lnTo>
                <a:lnTo>
                  <a:pt x="4169" y="1184"/>
                </a:lnTo>
                <a:lnTo>
                  <a:pt x="4208" y="1273"/>
                </a:lnTo>
                <a:lnTo>
                  <a:pt x="4242" y="1362"/>
                </a:lnTo>
                <a:lnTo>
                  <a:pt x="4270" y="1451"/>
                </a:lnTo>
                <a:lnTo>
                  <a:pt x="4292" y="1545"/>
                </a:lnTo>
                <a:lnTo>
                  <a:pt x="4303" y="1640"/>
                </a:lnTo>
                <a:lnTo>
                  <a:pt x="4297" y="1740"/>
                </a:lnTo>
                <a:lnTo>
                  <a:pt x="4286" y="1834"/>
                </a:lnTo>
                <a:lnTo>
                  <a:pt x="4270" y="1918"/>
                </a:lnTo>
                <a:lnTo>
                  <a:pt x="4242" y="2007"/>
                </a:lnTo>
                <a:lnTo>
                  <a:pt x="4208" y="2084"/>
                </a:lnTo>
                <a:lnTo>
                  <a:pt x="4169" y="2157"/>
                </a:lnTo>
                <a:lnTo>
                  <a:pt x="4125" y="2229"/>
                </a:lnTo>
                <a:lnTo>
                  <a:pt x="4075" y="2296"/>
                </a:lnTo>
                <a:lnTo>
                  <a:pt x="3958" y="2413"/>
                </a:lnTo>
                <a:lnTo>
                  <a:pt x="3819" y="2518"/>
                </a:lnTo>
                <a:lnTo>
                  <a:pt x="3668" y="2607"/>
                </a:lnTo>
                <a:lnTo>
                  <a:pt x="3507" y="2685"/>
                </a:lnTo>
                <a:lnTo>
                  <a:pt x="3334" y="2746"/>
                </a:lnTo>
                <a:lnTo>
                  <a:pt x="3156" y="2802"/>
                </a:lnTo>
                <a:lnTo>
                  <a:pt x="2978" y="2841"/>
                </a:lnTo>
                <a:lnTo>
                  <a:pt x="2800" y="2874"/>
                </a:lnTo>
                <a:lnTo>
                  <a:pt x="2622" y="2896"/>
                </a:lnTo>
                <a:lnTo>
                  <a:pt x="2460" y="2913"/>
                </a:lnTo>
                <a:lnTo>
                  <a:pt x="2305" y="2918"/>
                </a:lnTo>
                <a:lnTo>
                  <a:pt x="2160" y="2924"/>
                </a:lnTo>
                <a:lnTo>
                  <a:pt x="2026" y="2918"/>
                </a:lnTo>
                <a:lnTo>
                  <a:pt x="1876" y="2907"/>
                </a:lnTo>
                <a:lnTo>
                  <a:pt x="1726" y="2885"/>
                </a:lnTo>
                <a:lnTo>
                  <a:pt x="1564" y="2857"/>
                </a:lnTo>
                <a:lnTo>
                  <a:pt x="1408" y="2818"/>
                </a:lnTo>
                <a:lnTo>
                  <a:pt x="1247" y="2768"/>
                </a:lnTo>
                <a:lnTo>
                  <a:pt x="1085" y="2707"/>
                </a:lnTo>
                <a:lnTo>
                  <a:pt x="930" y="2640"/>
                </a:lnTo>
                <a:lnTo>
                  <a:pt x="779" y="2557"/>
                </a:lnTo>
                <a:lnTo>
                  <a:pt x="635" y="2463"/>
                </a:lnTo>
                <a:lnTo>
                  <a:pt x="501" y="2357"/>
                </a:lnTo>
                <a:lnTo>
                  <a:pt x="379" y="2240"/>
                </a:lnTo>
                <a:lnTo>
                  <a:pt x="267" y="2107"/>
                </a:lnTo>
                <a:lnTo>
                  <a:pt x="178" y="1962"/>
                </a:lnTo>
                <a:lnTo>
                  <a:pt x="100" y="1801"/>
                </a:lnTo>
                <a:lnTo>
                  <a:pt x="45" y="16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8922" y="2954315"/>
            <a:ext cx="5566700" cy="1675949"/>
          </a:xfrm>
        </p:spPr>
        <p:txBody>
          <a:bodyPr bIns="0" anchor="ctr">
            <a:noAutofit/>
          </a:bodyPr>
          <a:lstStyle>
            <a:lvl1pPr algn="ctr">
              <a:lnSpc>
                <a:spcPct val="80000"/>
              </a:lnSpc>
              <a:defRPr sz="4000" spc="-15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xmlns="" id="{02FDAB33-915E-4BD4-A13F-8FD4F0F1565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976748" y="3964146"/>
            <a:ext cx="6831013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D19DC10D-AC77-4943-9096-2598F5878C12}"/>
              </a:ext>
            </a:extLst>
          </p:cNvPr>
          <p:cNvSpPr/>
          <p:nvPr/>
        </p:nvSpPr>
        <p:spPr>
          <a:xfrm>
            <a:off x="527465" y="-6705"/>
            <a:ext cx="11168286" cy="6847184"/>
          </a:xfrm>
          <a:custGeom>
            <a:avLst/>
            <a:gdLst>
              <a:gd name="connsiteX0" fmla="*/ 3449748 w 11168286"/>
              <a:gd name="connsiteY0" fmla="*/ 1543606 h 6847184"/>
              <a:gd name="connsiteX1" fmla="*/ 3149710 w 11168286"/>
              <a:gd name="connsiteY1" fmla="*/ 1551544 h 6847184"/>
              <a:gd name="connsiteX2" fmla="*/ 2849673 w 11168286"/>
              <a:gd name="connsiteY2" fmla="*/ 1578531 h 6847184"/>
              <a:gd name="connsiteX3" fmla="*/ 2567097 w 11168286"/>
              <a:gd name="connsiteY3" fmla="*/ 1640444 h 6847184"/>
              <a:gd name="connsiteX4" fmla="*/ 2284523 w 11168286"/>
              <a:gd name="connsiteY4" fmla="*/ 1719819 h 6847184"/>
              <a:gd name="connsiteX5" fmla="*/ 2019410 w 11168286"/>
              <a:gd name="connsiteY5" fmla="*/ 1816656 h 6847184"/>
              <a:gd name="connsiteX6" fmla="*/ 1771760 w 11168286"/>
              <a:gd name="connsiteY6" fmla="*/ 1940481 h 6847184"/>
              <a:gd name="connsiteX7" fmla="*/ 1541573 w 11168286"/>
              <a:gd name="connsiteY7" fmla="*/ 2081769 h 6847184"/>
              <a:gd name="connsiteX8" fmla="*/ 1338373 w 11168286"/>
              <a:gd name="connsiteY8" fmla="*/ 2240519 h 6847184"/>
              <a:gd name="connsiteX9" fmla="*/ 1152635 w 11168286"/>
              <a:gd name="connsiteY9" fmla="*/ 2416731 h 6847184"/>
              <a:gd name="connsiteX10" fmla="*/ 993885 w 11168286"/>
              <a:gd name="connsiteY10" fmla="*/ 2619931 h 6847184"/>
              <a:gd name="connsiteX11" fmla="*/ 860535 w 11168286"/>
              <a:gd name="connsiteY11" fmla="*/ 2831069 h 6847184"/>
              <a:gd name="connsiteX12" fmla="*/ 763698 w 11168286"/>
              <a:gd name="connsiteY12" fmla="*/ 3061256 h 6847184"/>
              <a:gd name="connsiteX13" fmla="*/ 728773 w 11168286"/>
              <a:gd name="connsiteY13" fmla="*/ 3175556 h 6847184"/>
              <a:gd name="connsiteX14" fmla="*/ 701785 w 11168286"/>
              <a:gd name="connsiteY14" fmla="*/ 3299381 h 6847184"/>
              <a:gd name="connsiteX15" fmla="*/ 676385 w 11168286"/>
              <a:gd name="connsiteY15" fmla="*/ 3431144 h 6847184"/>
              <a:gd name="connsiteX16" fmla="*/ 666860 w 11168286"/>
              <a:gd name="connsiteY16" fmla="*/ 3564494 h 6847184"/>
              <a:gd name="connsiteX17" fmla="*/ 666860 w 11168286"/>
              <a:gd name="connsiteY17" fmla="*/ 3696256 h 6847184"/>
              <a:gd name="connsiteX18" fmla="*/ 684323 w 11168286"/>
              <a:gd name="connsiteY18" fmla="*/ 3837544 h 6847184"/>
              <a:gd name="connsiteX19" fmla="*/ 701785 w 11168286"/>
              <a:gd name="connsiteY19" fmla="*/ 3978831 h 6847184"/>
              <a:gd name="connsiteX20" fmla="*/ 738298 w 11168286"/>
              <a:gd name="connsiteY20" fmla="*/ 4120119 h 6847184"/>
              <a:gd name="connsiteX21" fmla="*/ 825610 w 11168286"/>
              <a:gd name="connsiteY21" fmla="*/ 4402694 h 6847184"/>
              <a:gd name="connsiteX22" fmla="*/ 949435 w 11168286"/>
              <a:gd name="connsiteY22" fmla="*/ 4658281 h 6847184"/>
              <a:gd name="connsiteX23" fmla="*/ 1090723 w 11168286"/>
              <a:gd name="connsiteY23" fmla="*/ 4888469 h 6847184"/>
              <a:gd name="connsiteX24" fmla="*/ 1268523 w 11168286"/>
              <a:gd name="connsiteY24" fmla="*/ 5099606 h 6847184"/>
              <a:gd name="connsiteX25" fmla="*/ 1462198 w 11168286"/>
              <a:gd name="connsiteY25" fmla="*/ 5285344 h 6847184"/>
              <a:gd name="connsiteX26" fmla="*/ 1674923 w 11168286"/>
              <a:gd name="connsiteY26" fmla="*/ 5453619 h 6847184"/>
              <a:gd name="connsiteX27" fmla="*/ 1903522 w 11168286"/>
              <a:gd name="connsiteY27" fmla="*/ 5602844 h 6847184"/>
              <a:gd name="connsiteX28" fmla="*/ 2143235 w 11168286"/>
              <a:gd name="connsiteY28" fmla="*/ 5734606 h 6847184"/>
              <a:gd name="connsiteX29" fmla="*/ 2389298 w 11168286"/>
              <a:gd name="connsiteY29" fmla="*/ 5840969 h 6847184"/>
              <a:gd name="connsiteX30" fmla="*/ 2646473 w 11168286"/>
              <a:gd name="connsiteY30" fmla="*/ 5937806 h 6847184"/>
              <a:gd name="connsiteX31" fmla="*/ 2902060 w 11168286"/>
              <a:gd name="connsiteY31" fmla="*/ 6017181 h 6847184"/>
              <a:gd name="connsiteX32" fmla="*/ 3149710 w 11168286"/>
              <a:gd name="connsiteY32" fmla="*/ 6079094 h 6847184"/>
              <a:gd name="connsiteX33" fmla="*/ 3406885 w 11168286"/>
              <a:gd name="connsiteY33" fmla="*/ 6123544 h 6847184"/>
              <a:gd name="connsiteX34" fmla="*/ 3645010 w 11168286"/>
              <a:gd name="connsiteY34" fmla="*/ 6158469 h 6847184"/>
              <a:gd name="connsiteX35" fmla="*/ 3883135 w 11168286"/>
              <a:gd name="connsiteY35" fmla="*/ 6175931 h 6847184"/>
              <a:gd name="connsiteX36" fmla="*/ 4095861 w 11168286"/>
              <a:gd name="connsiteY36" fmla="*/ 6185456 h 6847184"/>
              <a:gd name="connsiteX37" fmla="*/ 4326048 w 11168286"/>
              <a:gd name="connsiteY37" fmla="*/ 6175931 h 6847184"/>
              <a:gd name="connsiteX38" fmla="*/ 4572111 w 11168286"/>
              <a:gd name="connsiteY38" fmla="*/ 6167994 h 6847184"/>
              <a:gd name="connsiteX39" fmla="*/ 4829285 w 11168286"/>
              <a:gd name="connsiteY39" fmla="*/ 6141006 h 6847184"/>
              <a:gd name="connsiteX40" fmla="*/ 5111860 w 11168286"/>
              <a:gd name="connsiteY40" fmla="*/ 6106081 h 6847184"/>
              <a:gd name="connsiteX41" fmla="*/ 5394435 w 11168286"/>
              <a:gd name="connsiteY41" fmla="*/ 6053694 h 6847184"/>
              <a:gd name="connsiteX42" fmla="*/ 5677010 w 11168286"/>
              <a:gd name="connsiteY42" fmla="*/ 5991781 h 6847184"/>
              <a:gd name="connsiteX43" fmla="*/ 5959585 w 11168286"/>
              <a:gd name="connsiteY43" fmla="*/ 5902881 h 6847184"/>
              <a:gd name="connsiteX44" fmla="*/ 6234223 w 11168286"/>
              <a:gd name="connsiteY44" fmla="*/ 5806044 h 6847184"/>
              <a:gd name="connsiteX45" fmla="*/ 6489810 w 11168286"/>
              <a:gd name="connsiteY45" fmla="*/ 5682219 h 6847184"/>
              <a:gd name="connsiteX46" fmla="*/ 6729523 w 11168286"/>
              <a:gd name="connsiteY46" fmla="*/ 5540931 h 6847184"/>
              <a:gd name="connsiteX47" fmla="*/ 6950185 w 11168286"/>
              <a:gd name="connsiteY47" fmla="*/ 5374244 h 6847184"/>
              <a:gd name="connsiteX48" fmla="*/ 7135923 w 11168286"/>
              <a:gd name="connsiteY48" fmla="*/ 5188506 h 6847184"/>
              <a:gd name="connsiteX49" fmla="*/ 7215298 w 11168286"/>
              <a:gd name="connsiteY49" fmla="*/ 5082144 h 6847184"/>
              <a:gd name="connsiteX50" fmla="*/ 7285148 w 11168286"/>
              <a:gd name="connsiteY50" fmla="*/ 4967844 h 6847184"/>
              <a:gd name="connsiteX51" fmla="*/ 7347060 w 11168286"/>
              <a:gd name="connsiteY51" fmla="*/ 4851956 h 6847184"/>
              <a:gd name="connsiteX52" fmla="*/ 7401035 w 11168286"/>
              <a:gd name="connsiteY52" fmla="*/ 4729719 h 6847184"/>
              <a:gd name="connsiteX53" fmla="*/ 7445485 w 11168286"/>
              <a:gd name="connsiteY53" fmla="*/ 4588431 h 6847184"/>
              <a:gd name="connsiteX54" fmla="*/ 7470885 w 11168286"/>
              <a:gd name="connsiteY54" fmla="*/ 4455081 h 6847184"/>
              <a:gd name="connsiteX55" fmla="*/ 7488348 w 11168286"/>
              <a:gd name="connsiteY55" fmla="*/ 4305856 h 6847184"/>
              <a:gd name="connsiteX56" fmla="*/ 7497873 w 11168286"/>
              <a:gd name="connsiteY56" fmla="*/ 4147106 h 6847184"/>
              <a:gd name="connsiteX57" fmla="*/ 7480410 w 11168286"/>
              <a:gd name="connsiteY57" fmla="*/ 3996294 h 6847184"/>
              <a:gd name="connsiteX58" fmla="*/ 7445485 w 11168286"/>
              <a:gd name="connsiteY58" fmla="*/ 3847069 h 6847184"/>
              <a:gd name="connsiteX59" fmla="*/ 7401035 w 11168286"/>
              <a:gd name="connsiteY59" fmla="*/ 3705781 h 6847184"/>
              <a:gd name="connsiteX60" fmla="*/ 7347060 w 11168286"/>
              <a:gd name="connsiteY60" fmla="*/ 3564494 h 6847184"/>
              <a:gd name="connsiteX61" fmla="*/ 7285148 w 11168286"/>
              <a:gd name="connsiteY61" fmla="*/ 3423206 h 6847184"/>
              <a:gd name="connsiteX62" fmla="*/ 7215298 w 11168286"/>
              <a:gd name="connsiteY62" fmla="*/ 3289856 h 6847184"/>
              <a:gd name="connsiteX63" fmla="*/ 7126398 w 11168286"/>
              <a:gd name="connsiteY63" fmla="*/ 3167619 h 6847184"/>
              <a:gd name="connsiteX64" fmla="*/ 7039085 w 11168286"/>
              <a:gd name="connsiteY64" fmla="*/ 3043794 h 6847184"/>
              <a:gd name="connsiteX65" fmla="*/ 6826360 w 11168286"/>
              <a:gd name="connsiteY65" fmla="*/ 2813606 h 6847184"/>
              <a:gd name="connsiteX66" fmla="*/ 6588235 w 11168286"/>
              <a:gd name="connsiteY66" fmla="*/ 2592944 h 6847184"/>
              <a:gd name="connsiteX67" fmla="*/ 6323123 w 11168286"/>
              <a:gd name="connsiteY67" fmla="*/ 2399269 h 6847184"/>
              <a:gd name="connsiteX68" fmla="*/ 6040548 w 11168286"/>
              <a:gd name="connsiteY68" fmla="*/ 2223056 h 6847184"/>
              <a:gd name="connsiteX69" fmla="*/ 5730985 w 11168286"/>
              <a:gd name="connsiteY69" fmla="*/ 2072244 h 6847184"/>
              <a:gd name="connsiteX70" fmla="*/ 5411899 w 11168286"/>
              <a:gd name="connsiteY70" fmla="*/ 1930956 h 6847184"/>
              <a:gd name="connsiteX71" fmla="*/ 5084873 w 11168286"/>
              <a:gd name="connsiteY71" fmla="*/ 1816656 h 6847184"/>
              <a:gd name="connsiteX72" fmla="*/ 4749910 w 11168286"/>
              <a:gd name="connsiteY72" fmla="*/ 1719819 h 6847184"/>
              <a:gd name="connsiteX73" fmla="*/ 4422885 w 11168286"/>
              <a:gd name="connsiteY73" fmla="*/ 1640444 h 6847184"/>
              <a:gd name="connsiteX74" fmla="*/ 4086335 w 11168286"/>
              <a:gd name="connsiteY74" fmla="*/ 1586469 h 6847184"/>
              <a:gd name="connsiteX75" fmla="*/ 3768835 w 11168286"/>
              <a:gd name="connsiteY75" fmla="*/ 1551544 h 6847184"/>
              <a:gd name="connsiteX76" fmla="*/ 3384196 w 11168286"/>
              <a:gd name="connsiteY76" fmla="*/ 0 h 6847184"/>
              <a:gd name="connsiteX77" fmla="*/ 9353938 w 11168286"/>
              <a:gd name="connsiteY77" fmla="*/ 0 h 6847184"/>
              <a:gd name="connsiteX78" fmla="*/ 9361842 w 11168286"/>
              <a:gd name="connsiteY78" fmla="*/ 3952 h 6847184"/>
              <a:gd name="connsiteX79" fmla="*/ 9738185 w 11168286"/>
              <a:gd name="connsiteY79" fmla="*/ 234949 h 6847184"/>
              <a:gd name="connsiteX80" fmla="*/ 10070404 w 11168286"/>
              <a:gd name="connsiteY80" fmla="*/ 494495 h 6847184"/>
              <a:gd name="connsiteX81" fmla="*/ 10374074 w 11168286"/>
              <a:gd name="connsiteY81" fmla="*/ 782592 h 6847184"/>
              <a:gd name="connsiteX82" fmla="*/ 10633620 w 11168286"/>
              <a:gd name="connsiteY82" fmla="*/ 1114811 h 6847184"/>
              <a:gd name="connsiteX83" fmla="*/ 10851639 w 11168286"/>
              <a:gd name="connsiteY83" fmla="*/ 1460008 h 6847184"/>
              <a:gd name="connsiteX84" fmla="*/ 11009963 w 11168286"/>
              <a:gd name="connsiteY84" fmla="*/ 1836350 h 6847184"/>
              <a:gd name="connsiteX85" fmla="*/ 11067063 w 11168286"/>
              <a:gd name="connsiteY85" fmla="*/ 2023224 h 6847184"/>
              <a:gd name="connsiteX86" fmla="*/ 11111186 w 11168286"/>
              <a:gd name="connsiteY86" fmla="*/ 2225670 h 6847184"/>
              <a:gd name="connsiteX87" fmla="*/ 11152713 w 11168286"/>
              <a:gd name="connsiteY87" fmla="*/ 2441094 h 6847184"/>
              <a:gd name="connsiteX88" fmla="*/ 11168286 w 11168286"/>
              <a:gd name="connsiteY88" fmla="*/ 2659113 h 6847184"/>
              <a:gd name="connsiteX89" fmla="*/ 11168286 w 11168286"/>
              <a:gd name="connsiteY89" fmla="*/ 2874537 h 6847184"/>
              <a:gd name="connsiteX90" fmla="*/ 11139736 w 11168286"/>
              <a:gd name="connsiteY90" fmla="*/ 3105533 h 6847184"/>
              <a:gd name="connsiteX91" fmla="*/ 11111186 w 11168286"/>
              <a:gd name="connsiteY91" fmla="*/ 3336529 h 6847184"/>
              <a:gd name="connsiteX92" fmla="*/ 11051490 w 11168286"/>
              <a:gd name="connsiteY92" fmla="*/ 3567526 h 6847184"/>
              <a:gd name="connsiteX93" fmla="*/ 10908739 w 11168286"/>
              <a:gd name="connsiteY93" fmla="*/ 4029518 h 6847184"/>
              <a:gd name="connsiteX94" fmla="*/ 10706293 w 11168286"/>
              <a:gd name="connsiteY94" fmla="*/ 4447388 h 6847184"/>
              <a:gd name="connsiteX95" fmla="*/ 10475297 w 11168286"/>
              <a:gd name="connsiteY95" fmla="*/ 4823731 h 6847184"/>
              <a:gd name="connsiteX96" fmla="*/ 10184605 w 11168286"/>
              <a:gd name="connsiteY96" fmla="*/ 5168927 h 6847184"/>
              <a:gd name="connsiteX97" fmla="*/ 9867958 w 11168286"/>
              <a:gd name="connsiteY97" fmla="*/ 5472597 h 6847184"/>
              <a:gd name="connsiteX98" fmla="*/ 9520166 w 11168286"/>
              <a:gd name="connsiteY98" fmla="*/ 5747716 h 6847184"/>
              <a:gd name="connsiteX99" fmla="*/ 9146419 w 11168286"/>
              <a:gd name="connsiteY99" fmla="*/ 5991690 h 6847184"/>
              <a:gd name="connsiteX100" fmla="*/ 8754503 w 11168286"/>
              <a:gd name="connsiteY100" fmla="*/ 6207113 h 6847184"/>
              <a:gd name="connsiteX101" fmla="*/ 8352207 w 11168286"/>
              <a:gd name="connsiteY101" fmla="*/ 6381009 h 6847184"/>
              <a:gd name="connsiteX102" fmla="*/ 7931741 w 11168286"/>
              <a:gd name="connsiteY102" fmla="*/ 6539333 h 6847184"/>
              <a:gd name="connsiteX103" fmla="*/ 7513871 w 11168286"/>
              <a:gd name="connsiteY103" fmla="*/ 6669106 h 6847184"/>
              <a:gd name="connsiteX104" fmla="*/ 7108979 w 11168286"/>
              <a:gd name="connsiteY104" fmla="*/ 6770329 h 6847184"/>
              <a:gd name="connsiteX105" fmla="*/ 6688513 w 11168286"/>
              <a:gd name="connsiteY105" fmla="*/ 6843002 h 6847184"/>
              <a:gd name="connsiteX106" fmla="*/ 6660000 w 11168286"/>
              <a:gd name="connsiteY106" fmla="*/ 6847184 h 6847184"/>
              <a:gd name="connsiteX107" fmla="*/ 4165817 w 11168286"/>
              <a:gd name="connsiteY107" fmla="*/ 6847184 h 6847184"/>
              <a:gd name="connsiteX108" fmla="*/ 3900984 w 11168286"/>
              <a:gd name="connsiteY108" fmla="*/ 6814452 h 6847184"/>
              <a:gd name="connsiteX109" fmla="*/ 3438991 w 11168286"/>
              <a:gd name="connsiteY109" fmla="*/ 6728802 h 6847184"/>
              <a:gd name="connsiteX110" fmla="*/ 2976998 w 11168286"/>
              <a:gd name="connsiteY110" fmla="*/ 6627579 h 6847184"/>
              <a:gd name="connsiteX111" fmla="*/ 2515006 w 11168286"/>
              <a:gd name="connsiteY111" fmla="*/ 6482233 h 6847184"/>
              <a:gd name="connsiteX112" fmla="*/ 2065990 w 11168286"/>
              <a:gd name="connsiteY112" fmla="*/ 6323909 h 6847184"/>
              <a:gd name="connsiteX113" fmla="*/ 1648120 w 11168286"/>
              <a:gd name="connsiteY113" fmla="*/ 6121463 h 6847184"/>
              <a:gd name="connsiteX114" fmla="*/ 1256205 w 11168286"/>
              <a:gd name="connsiteY114" fmla="*/ 5890467 h 6847184"/>
              <a:gd name="connsiteX115" fmla="*/ 895435 w 11168286"/>
              <a:gd name="connsiteY115" fmla="*/ 5617943 h 6847184"/>
              <a:gd name="connsiteX116" fmla="*/ 591766 w 11168286"/>
              <a:gd name="connsiteY116" fmla="*/ 5314273 h 6847184"/>
              <a:gd name="connsiteX117" fmla="*/ 461993 w 11168286"/>
              <a:gd name="connsiteY117" fmla="*/ 5140377 h 6847184"/>
              <a:gd name="connsiteX118" fmla="*/ 347792 w 11168286"/>
              <a:gd name="connsiteY118" fmla="*/ 4953504 h 6847184"/>
              <a:gd name="connsiteX119" fmla="*/ 246569 w 11168286"/>
              <a:gd name="connsiteY119" fmla="*/ 4764035 h 6847184"/>
              <a:gd name="connsiteX120" fmla="*/ 158323 w 11168286"/>
              <a:gd name="connsiteY120" fmla="*/ 4564184 h 6847184"/>
              <a:gd name="connsiteX121" fmla="*/ 85650 w 11168286"/>
              <a:gd name="connsiteY121" fmla="*/ 4333188 h 6847184"/>
              <a:gd name="connsiteX122" fmla="*/ 44123 w 11168286"/>
              <a:gd name="connsiteY122" fmla="*/ 4115169 h 6847184"/>
              <a:gd name="connsiteX123" fmla="*/ 15573 w 11168286"/>
              <a:gd name="connsiteY123" fmla="*/ 3871195 h 6847184"/>
              <a:gd name="connsiteX124" fmla="*/ 0 w 11168286"/>
              <a:gd name="connsiteY124" fmla="*/ 3611648 h 6847184"/>
              <a:gd name="connsiteX125" fmla="*/ 28550 w 11168286"/>
              <a:gd name="connsiteY125" fmla="*/ 3365079 h 6847184"/>
              <a:gd name="connsiteX126" fmla="*/ 85650 w 11168286"/>
              <a:gd name="connsiteY126" fmla="*/ 3121106 h 6847184"/>
              <a:gd name="connsiteX127" fmla="*/ 158323 w 11168286"/>
              <a:gd name="connsiteY127" fmla="*/ 2890109 h 6847184"/>
              <a:gd name="connsiteX128" fmla="*/ 246569 w 11168286"/>
              <a:gd name="connsiteY128" fmla="*/ 2659113 h 6847184"/>
              <a:gd name="connsiteX129" fmla="*/ 347792 w 11168286"/>
              <a:gd name="connsiteY129" fmla="*/ 2428116 h 6847184"/>
              <a:gd name="connsiteX130" fmla="*/ 461993 w 11168286"/>
              <a:gd name="connsiteY130" fmla="*/ 2210097 h 6847184"/>
              <a:gd name="connsiteX131" fmla="*/ 607339 w 11168286"/>
              <a:gd name="connsiteY131" fmla="*/ 2010247 h 6847184"/>
              <a:gd name="connsiteX132" fmla="*/ 750089 w 11168286"/>
              <a:gd name="connsiteY132" fmla="*/ 1807800 h 6847184"/>
              <a:gd name="connsiteX133" fmla="*/ 1097882 w 11168286"/>
              <a:gd name="connsiteY133" fmla="*/ 1431458 h 6847184"/>
              <a:gd name="connsiteX134" fmla="*/ 1487201 w 11168286"/>
              <a:gd name="connsiteY134" fmla="*/ 1070688 h 6847184"/>
              <a:gd name="connsiteX135" fmla="*/ 1920644 w 11168286"/>
              <a:gd name="connsiteY135" fmla="*/ 754042 h 6847184"/>
              <a:gd name="connsiteX136" fmla="*/ 2382637 w 11168286"/>
              <a:gd name="connsiteY136" fmla="*/ 465945 h 6847184"/>
              <a:gd name="connsiteX137" fmla="*/ 2888753 w 11168286"/>
              <a:gd name="connsiteY137" fmla="*/ 219376 h 684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1168286" h="6847184">
                <a:moveTo>
                  <a:pt x="3449748" y="1543606"/>
                </a:moveTo>
                <a:lnTo>
                  <a:pt x="3149710" y="1551544"/>
                </a:lnTo>
                <a:lnTo>
                  <a:pt x="2849673" y="1578531"/>
                </a:lnTo>
                <a:lnTo>
                  <a:pt x="2567097" y="1640444"/>
                </a:lnTo>
                <a:lnTo>
                  <a:pt x="2284523" y="1719819"/>
                </a:lnTo>
                <a:lnTo>
                  <a:pt x="2019410" y="1816656"/>
                </a:lnTo>
                <a:lnTo>
                  <a:pt x="1771760" y="1940481"/>
                </a:lnTo>
                <a:lnTo>
                  <a:pt x="1541573" y="2081769"/>
                </a:lnTo>
                <a:lnTo>
                  <a:pt x="1338373" y="2240519"/>
                </a:lnTo>
                <a:lnTo>
                  <a:pt x="1152635" y="2416731"/>
                </a:lnTo>
                <a:lnTo>
                  <a:pt x="993885" y="2619931"/>
                </a:lnTo>
                <a:lnTo>
                  <a:pt x="860535" y="2831069"/>
                </a:lnTo>
                <a:lnTo>
                  <a:pt x="763698" y="3061256"/>
                </a:lnTo>
                <a:lnTo>
                  <a:pt x="728773" y="3175556"/>
                </a:lnTo>
                <a:lnTo>
                  <a:pt x="701785" y="3299381"/>
                </a:lnTo>
                <a:lnTo>
                  <a:pt x="676385" y="3431144"/>
                </a:lnTo>
                <a:lnTo>
                  <a:pt x="666860" y="3564494"/>
                </a:lnTo>
                <a:lnTo>
                  <a:pt x="666860" y="3696256"/>
                </a:lnTo>
                <a:lnTo>
                  <a:pt x="684323" y="3837544"/>
                </a:lnTo>
                <a:lnTo>
                  <a:pt x="701785" y="3978831"/>
                </a:lnTo>
                <a:lnTo>
                  <a:pt x="738298" y="4120119"/>
                </a:lnTo>
                <a:lnTo>
                  <a:pt x="825610" y="4402694"/>
                </a:lnTo>
                <a:lnTo>
                  <a:pt x="949435" y="4658281"/>
                </a:lnTo>
                <a:lnTo>
                  <a:pt x="1090723" y="4888469"/>
                </a:lnTo>
                <a:lnTo>
                  <a:pt x="1268523" y="5099606"/>
                </a:lnTo>
                <a:lnTo>
                  <a:pt x="1462198" y="5285344"/>
                </a:lnTo>
                <a:lnTo>
                  <a:pt x="1674923" y="5453619"/>
                </a:lnTo>
                <a:lnTo>
                  <a:pt x="1903522" y="5602844"/>
                </a:lnTo>
                <a:lnTo>
                  <a:pt x="2143235" y="5734606"/>
                </a:lnTo>
                <a:lnTo>
                  <a:pt x="2389298" y="5840969"/>
                </a:lnTo>
                <a:lnTo>
                  <a:pt x="2646473" y="5937806"/>
                </a:lnTo>
                <a:lnTo>
                  <a:pt x="2902060" y="6017181"/>
                </a:lnTo>
                <a:lnTo>
                  <a:pt x="3149710" y="6079094"/>
                </a:lnTo>
                <a:lnTo>
                  <a:pt x="3406885" y="6123544"/>
                </a:lnTo>
                <a:lnTo>
                  <a:pt x="3645010" y="6158469"/>
                </a:lnTo>
                <a:lnTo>
                  <a:pt x="3883135" y="6175931"/>
                </a:lnTo>
                <a:lnTo>
                  <a:pt x="4095861" y="6185456"/>
                </a:lnTo>
                <a:lnTo>
                  <a:pt x="4326048" y="6175931"/>
                </a:lnTo>
                <a:lnTo>
                  <a:pt x="4572111" y="6167994"/>
                </a:lnTo>
                <a:lnTo>
                  <a:pt x="4829285" y="6141006"/>
                </a:lnTo>
                <a:lnTo>
                  <a:pt x="5111860" y="6106081"/>
                </a:lnTo>
                <a:lnTo>
                  <a:pt x="5394435" y="6053694"/>
                </a:lnTo>
                <a:lnTo>
                  <a:pt x="5677010" y="5991781"/>
                </a:lnTo>
                <a:lnTo>
                  <a:pt x="5959585" y="5902881"/>
                </a:lnTo>
                <a:lnTo>
                  <a:pt x="6234223" y="5806044"/>
                </a:lnTo>
                <a:lnTo>
                  <a:pt x="6489810" y="5682219"/>
                </a:lnTo>
                <a:lnTo>
                  <a:pt x="6729523" y="5540931"/>
                </a:lnTo>
                <a:lnTo>
                  <a:pt x="6950185" y="5374244"/>
                </a:lnTo>
                <a:lnTo>
                  <a:pt x="7135923" y="5188506"/>
                </a:lnTo>
                <a:lnTo>
                  <a:pt x="7215298" y="5082144"/>
                </a:lnTo>
                <a:lnTo>
                  <a:pt x="7285148" y="4967844"/>
                </a:lnTo>
                <a:lnTo>
                  <a:pt x="7347060" y="4851956"/>
                </a:lnTo>
                <a:lnTo>
                  <a:pt x="7401035" y="4729719"/>
                </a:lnTo>
                <a:lnTo>
                  <a:pt x="7445485" y="4588431"/>
                </a:lnTo>
                <a:lnTo>
                  <a:pt x="7470885" y="4455081"/>
                </a:lnTo>
                <a:lnTo>
                  <a:pt x="7488348" y="4305856"/>
                </a:lnTo>
                <a:lnTo>
                  <a:pt x="7497873" y="4147106"/>
                </a:lnTo>
                <a:lnTo>
                  <a:pt x="7480410" y="3996294"/>
                </a:lnTo>
                <a:lnTo>
                  <a:pt x="7445485" y="3847069"/>
                </a:lnTo>
                <a:lnTo>
                  <a:pt x="7401035" y="3705781"/>
                </a:lnTo>
                <a:lnTo>
                  <a:pt x="7347060" y="3564494"/>
                </a:lnTo>
                <a:lnTo>
                  <a:pt x="7285148" y="3423206"/>
                </a:lnTo>
                <a:lnTo>
                  <a:pt x="7215298" y="3289856"/>
                </a:lnTo>
                <a:lnTo>
                  <a:pt x="7126398" y="3167619"/>
                </a:lnTo>
                <a:lnTo>
                  <a:pt x="7039085" y="3043794"/>
                </a:lnTo>
                <a:lnTo>
                  <a:pt x="6826360" y="2813606"/>
                </a:lnTo>
                <a:lnTo>
                  <a:pt x="6588235" y="2592944"/>
                </a:lnTo>
                <a:lnTo>
                  <a:pt x="6323123" y="2399269"/>
                </a:lnTo>
                <a:lnTo>
                  <a:pt x="6040548" y="2223056"/>
                </a:lnTo>
                <a:lnTo>
                  <a:pt x="5730985" y="2072244"/>
                </a:lnTo>
                <a:lnTo>
                  <a:pt x="5411899" y="1930956"/>
                </a:lnTo>
                <a:lnTo>
                  <a:pt x="5084873" y="1816656"/>
                </a:lnTo>
                <a:lnTo>
                  <a:pt x="4749910" y="1719819"/>
                </a:lnTo>
                <a:lnTo>
                  <a:pt x="4422885" y="1640444"/>
                </a:lnTo>
                <a:lnTo>
                  <a:pt x="4086335" y="1586469"/>
                </a:lnTo>
                <a:lnTo>
                  <a:pt x="3768835" y="1551544"/>
                </a:lnTo>
                <a:close/>
                <a:moveTo>
                  <a:pt x="3384196" y="0"/>
                </a:moveTo>
                <a:lnTo>
                  <a:pt x="9353938" y="0"/>
                </a:lnTo>
                <a:lnTo>
                  <a:pt x="9361842" y="3952"/>
                </a:lnTo>
                <a:lnTo>
                  <a:pt x="9738185" y="234949"/>
                </a:lnTo>
                <a:lnTo>
                  <a:pt x="10070404" y="494495"/>
                </a:lnTo>
                <a:lnTo>
                  <a:pt x="10374074" y="782592"/>
                </a:lnTo>
                <a:lnTo>
                  <a:pt x="10633620" y="1114811"/>
                </a:lnTo>
                <a:lnTo>
                  <a:pt x="10851639" y="1460008"/>
                </a:lnTo>
                <a:lnTo>
                  <a:pt x="11009963" y="1836350"/>
                </a:lnTo>
                <a:lnTo>
                  <a:pt x="11067063" y="2023224"/>
                </a:lnTo>
                <a:lnTo>
                  <a:pt x="11111186" y="2225670"/>
                </a:lnTo>
                <a:lnTo>
                  <a:pt x="11152713" y="2441094"/>
                </a:lnTo>
                <a:lnTo>
                  <a:pt x="11168286" y="2659113"/>
                </a:lnTo>
                <a:lnTo>
                  <a:pt x="11168286" y="2874537"/>
                </a:lnTo>
                <a:lnTo>
                  <a:pt x="11139736" y="3105533"/>
                </a:lnTo>
                <a:lnTo>
                  <a:pt x="11111186" y="3336529"/>
                </a:lnTo>
                <a:lnTo>
                  <a:pt x="11051490" y="3567526"/>
                </a:lnTo>
                <a:lnTo>
                  <a:pt x="10908739" y="4029518"/>
                </a:lnTo>
                <a:lnTo>
                  <a:pt x="10706293" y="4447388"/>
                </a:lnTo>
                <a:lnTo>
                  <a:pt x="10475297" y="4823731"/>
                </a:lnTo>
                <a:lnTo>
                  <a:pt x="10184605" y="5168927"/>
                </a:lnTo>
                <a:lnTo>
                  <a:pt x="9867958" y="5472597"/>
                </a:lnTo>
                <a:lnTo>
                  <a:pt x="9520166" y="5747716"/>
                </a:lnTo>
                <a:lnTo>
                  <a:pt x="9146419" y="5991690"/>
                </a:lnTo>
                <a:lnTo>
                  <a:pt x="8754503" y="6207113"/>
                </a:lnTo>
                <a:lnTo>
                  <a:pt x="8352207" y="6381009"/>
                </a:lnTo>
                <a:lnTo>
                  <a:pt x="7931741" y="6539333"/>
                </a:lnTo>
                <a:lnTo>
                  <a:pt x="7513871" y="6669106"/>
                </a:lnTo>
                <a:lnTo>
                  <a:pt x="7108979" y="6770329"/>
                </a:lnTo>
                <a:lnTo>
                  <a:pt x="6688513" y="6843002"/>
                </a:lnTo>
                <a:lnTo>
                  <a:pt x="6660000" y="6847184"/>
                </a:lnTo>
                <a:lnTo>
                  <a:pt x="4165817" y="6847184"/>
                </a:lnTo>
                <a:lnTo>
                  <a:pt x="3900984" y="6814452"/>
                </a:lnTo>
                <a:lnTo>
                  <a:pt x="3438991" y="6728802"/>
                </a:lnTo>
                <a:lnTo>
                  <a:pt x="2976998" y="6627579"/>
                </a:lnTo>
                <a:lnTo>
                  <a:pt x="2515006" y="6482233"/>
                </a:lnTo>
                <a:lnTo>
                  <a:pt x="2065990" y="6323909"/>
                </a:lnTo>
                <a:lnTo>
                  <a:pt x="1648120" y="6121463"/>
                </a:lnTo>
                <a:lnTo>
                  <a:pt x="1256205" y="5890467"/>
                </a:lnTo>
                <a:lnTo>
                  <a:pt x="895435" y="5617943"/>
                </a:lnTo>
                <a:lnTo>
                  <a:pt x="591766" y="5314273"/>
                </a:lnTo>
                <a:lnTo>
                  <a:pt x="461993" y="5140377"/>
                </a:lnTo>
                <a:lnTo>
                  <a:pt x="347792" y="4953504"/>
                </a:lnTo>
                <a:lnTo>
                  <a:pt x="246569" y="4764035"/>
                </a:lnTo>
                <a:lnTo>
                  <a:pt x="158323" y="4564184"/>
                </a:lnTo>
                <a:lnTo>
                  <a:pt x="85650" y="4333188"/>
                </a:lnTo>
                <a:lnTo>
                  <a:pt x="44123" y="4115169"/>
                </a:lnTo>
                <a:lnTo>
                  <a:pt x="15573" y="3871195"/>
                </a:lnTo>
                <a:lnTo>
                  <a:pt x="0" y="3611648"/>
                </a:lnTo>
                <a:lnTo>
                  <a:pt x="28550" y="3365079"/>
                </a:lnTo>
                <a:lnTo>
                  <a:pt x="85650" y="3121106"/>
                </a:lnTo>
                <a:lnTo>
                  <a:pt x="158323" y="2890109"/>
                </a:lnTo>
                <a:lnTo>
                  <a:pt x="246569" y="2659113"/>
                </a:lnTo>
                <a:lnTo>
                  <a:pt x="347792" y="2428116"/>
                </a:lnTo>
                <a:lnTo>
                  <a:pt x="461993" y="2210097"/>
                </a:lnTo>
                <a:lnTo>
                  <a:pt x="607339" y="2010247"/>
                </a:lnTo>
                <a:lnTo>
                  <a:pt x="750089" y="1807800"/>
                </a:lnTo>
                <a:lnTo>
                  <a:pt x="1097882" y="1431458"/>
                </a:lnTo>
                <a:lnTo>
                  <a:pt x="1487201" y="1070688"/>
                </a:lnTo>
                <a:lnTo>
                  <a:pt x="1920644" y="754042"/>
                </a:lnTo>
                <a:lnTo>
                  <a:pt x="2382637" y="465945"/>
                </a:lnTo>
                <a:lnTo>
                  <a:pt x="2888753" y="2193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63328" y="1631728"/>
            <a:ext cx="3198812" cy="1322587"/>
          </a:xfrm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F90A2B57-AC62-4574-AC7D-7953A169D2FB}" type="datetimeFigureOut">
              <a:rPr lang="en-US" noProof="0" smtClean="0"/>
              <a:t>5/26/2019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05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E50B9CD5-BF82-4FA5-965C-3A2910331D2B}"/>
              </a:ext>
            </a:extLst>
          </p:cNvPr>
          <p:cNvSpPr/>
          <p:nvPr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C112C725-A112-4CA5-AF43-E92C44765DAD}"/>
              </a:ext>
            </a:extLst>
          </p:cNvPr>
          <p:cNvSpPr/>
          <p:nvPr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E62201C3-EEF2-4D1D-B8AB-52AA59DD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2445636"/>
            <a:ext cx="4536846" cy="358051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xmlns="" id="{33663903-41DD-413B-AB8C-9F42D238C61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60530" y="2445636"/>
            <a:ext cx="4536846" cy="358051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3338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E50B9CD5-BF82-4FA5-965C-3A2910331D2B}"/>
              </a:ext>
            </a:extLst>
          </p:cNvPr>
          <p:cNvSpPr/>
          <p:nvPr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C112C725-A112-4CA5-AF43-E92C44765DAD}"/>
              </a:ext>
            </a:extLst>
          </p:cNvPr>
          <p:cNvSpPr/>
          <p:nvPr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E62201C3-EEF2-4D1D-B8AB-52AA59DD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3" y="2621849"/>
            <a:ext cx="9195593" cy="340430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09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E50B9CD5-BF82-4FA5-965C-3A2910331D2B}"/>
              </a:ext>
            </a:extLst>
          </p:cNvPr>
          <p:cNvSpPr/>
          <p:nvPr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C112C725-A112-4CA5-AF43-E92C44765DAD}"/>
              </a:ext>
            </a:extLst>
          </p:cNvPr>
          <p:cNvSpPr/>
          <p:nvPr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B3CED86B-1675-4502-81E2-29470C91D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1849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xmlns="" id="{6B321C66-0786-4114-8D84-352D88D94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47301"/>
            <a:ext cx="5157787" cy="314236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xmlns="" id="{8B189B09-DC60-4BD7-ACA7-13DDE9E0F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1849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xmlns="" id="{719BE1EB-4126-4D9C-9A27-D8AA795B0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7301"/>
            <a:ext cx="5183188" cy="314236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8798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E50B9CD5-BF82-4FA5-965C-3A2910331D2B}"/>
              </a:ext>
            </a:extLst>
          </p:cNvPr>
          <p:cNvSpPr/>
          <p:nvPr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C112C725-A112-4CA5-AF43-E92C44765DAD}"/>
              </a:ext>
            </a:extLst>
          </p:cNvPr>
          <p:cNvSpPr/>
          <p:nvPr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472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C895FDC-2C4F-4DDB-8BAF-F96F3F29E496}"/>
              </a:ext>
            </a:extLst>
          </p:cNvPr>
          <p:cNvGrpSpPr/>
          <p:nvPr/>
        </p:nvGrpSpPr>
        <p:grpSpPr>
          <a:xfrm>
            <a:off x="3975193" y="1"/>
            <a:ext cx="8918389" cy="6858000"/>
            <a:chOff x="-9741005" y="76962"/>
            <a:chExt cx="8918389" cy="701041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F6F62C76-F2A2-4C4A-A2CF-7478D192F41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C2FEE6D6-C66B-46A2-9717-D94CD2EEC516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xmlns="" id="{50F8CA4D-DFF0-446B-B60D-6C59383E60CB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xmlns="" id="{FE92DF35-F9F7-40F5-989F-13D90C622383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xmlns="" id="{59DC02A7-D065-41E9-BB83-3E6B87C8FCDA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xmlns="" id="{B956E204-209F-4483-A2D7-FDD5857C793A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xmlns="" id="{63C141C1-7D94-41BC-9125-3049CE0F4262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xmlns="" id="{DF161C9E-F9BD-426C-AC90-44428E88D146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xmlns="" id="{5F6A9DD0-9049-4E35-AB52-2295FAD07BE0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xmlns="" id="{844EE558-A987-4D5F-9409-50DA793C924A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xmlns="" id="{BA0CA8CE-37BE-4004-9F24-18C47C58A73A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36060E0F-19CE-4CEB-BA56-3FDAE5648A59}"/>
              </a:ext>
            </a:extLst>
          </p:cNvPr>
          <p:cNvSpPr>
            <a:spLocks/>
          </p:cNvSpPr>
          <p:nvPr/>
        </p:nvSpPr>
        <p:spPr bwMode="auto">
          <a:xfrm>
            <a:off x="8733805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E50B9CD5-BF82-4FA5-965C-3A2910331D2B}"/>
              </a:ext>
            </a:extLst>
          </p:cNvPr>
          <p:cNvSpPr/>
          <p:nvPr/>
        </p:nvSpPr>
        <p:spPr>
          <a:xfrm rot="10800000">
            <a:off x="9539001" y="4459774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262" y="2349925"/>
            <a:ext cx="2937576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AEF0598-4986-4C3D-A0BD-127B9AD43830}"/>
              </a:ext>
            </a:extLst>
          </p:cNvPr>
          <p:cNvSpPr/>
          <p:nvPr/>
        </p:nvSpPr>
        <p:spPr>
          <a:xfrm>
            <a:off x="0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B57-AC62-4574-AC7D-7953A169D2FB}" type="datetimeFigureOut">
              <a:rPr lang="en-US" noProof="0" smtClean="0"/>
              <a:t>5/26/2019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4314920-E619-4EFC-ABED-C6607FFDCEFC}"/>
              </a:ext>
            </a:extLst>
          </p:cNvPr>
          <p:cNvCxnSpPr>
            <a:cxnSpLocks/>
          </p:cNvCxnSpPr>
          <p:nvPr/>
        </p:nvCxnSpPr>
        <p:spPr>
          <a:xfrm>
            <a:off x="8592786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5">
            <a:extLst>
              <a:ext uri="{FF2B5EF4-FFF2-40B4-BE49-F238E27FC236}">
                <a16:creationId xmlns:a16="http://schemas.microsoft.com/office/drawing/2014/main" xmlns="" id="{1A7CEEF1-5681-4130-870F-528E3DBED1C2}"/>
              </a:ext>
            </a:extLst>
          </p:cNvPr>
          <p:cNvSpPr>
            <a:spLocks/>
          </p:cNvSpPr>
          <p:nvPr/>
        </p:nvSpPr>
        <p:spPr bwMode="auto">
          <a:xfrm>
            <a:off x="10582987" y="18936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D4EB48B4-8AD9-4F11-89AF-BD12EA589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4672" y="813816"/>
            <a:ext cx="749808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D31FDF18-13E5-4AD8-9512-81D8CF871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1" y="5385816"/>
            <a:ext cx="7498080" cy="4846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281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C895FDC-2C4F-4DDB-8BAF-F96F3F29E496}"/>
              </a:ext>
            </a:extLst>
          </p:cNvPr>
          <p:cNvGrpSpPr/>
          <p:nvPr/>
        </p:nvGrpSpPr>
        <p:grpSpPr>
          <a:xfrm>
            <a:off x="3975193" y="1"/>
            <a:ext cx="8918389" cy="6858000"/>
            <a:chOff x="-9741005" y="76962"/>
            <a:chExt cx="8918389" cy="701041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F6F62C76-F2A2-4C4A-A2CF-7478D192F41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C2FEE6D6-C66B-46A2-9717-D94CD2EEC516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xmlns="" id="{50F8CA4D-DFF0-446B-B60D-6C59383E60CB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xmlns="" id="{FE92DF35-F9F7-40F5-989F-13D90C622383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xmlns="" id="{59DC02A7-D065-41E9-BB83-3E6B87C8FCDA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xmlns="" id="{B956E204-209F-4483-A2D7-FDD5857C793A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xmlns="" id="{63C141C1-7D94-41BC-9125-3049CE0F4262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xmlns="" id="{DF161C9E-F9BD-426C-AC90-44428E88D146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xmlns="" id="{5F6A9DD0-9049-4E35-AB52-2295FAD07BE0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xmlns="" id="{844EE558-A987-4D5F-9409-50DA793C924A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xmlns="" id="{BA0CA8CE-37BE-4004-9F24-18C47C58A73A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36060E0F-19CE-4CEB-BA56-3FDAE5648A59}"/>
              </a:ext>
            </a:extLst>
          </p:cNvPr>
          <p:cNvSpPr>
            <a:spLocks/>
          </p:cNvSpPr>
          <p:nvPr/>
        </p:nvSpPr>
        <p:spPr bwMode="auto">
          <a:xfrm>
            <a:off x="8733805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E50B9CD5-BF82-4FA5-965C-3A2910331D2B}"/>
              </a:ext>
            </a:extLst>
          </p:cNvPr>
          <p:cNvSpPr/>
          <p:nvPr/>
        </p:nvSpPr>
        <p:spPr>
          <a:xfrm rot="10800000">
            <a:off x="9539001" y="4459774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262" y="2349925"/>
            <a:ext cx="2937576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AEF0598-4986-4C3D-A0BD-127B9AD43830}"/>
              </a:ext>
            </a:extLst>
          </p:cNvPr>
          <p:cNvSpPr/>
          <p:nvPr/>
        </p:nvSpPr>
        <p:spPr>
          <a:xfrm>
            <a:off x="0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B57-AC62-4574-AC7D-7953A169D2FB}" type="datetimeFigureOut">
              <a:rPr lang="en-US" noProof="0" smtClean="0"/>
              <a:t>5/26/2019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4314920-E619-4EFC-ABED-C6607FFDCEFC}"/>
              </a:ext>
            </a:extLst>
          </p:cNvPr>
          <p:cNvCxnSpPr>
            <a:cxnSpLocks/>
          </p:cNvCxnSpPr>
          <p:nvPr/>
        </p:nvCxnSpPr>
        <p:spPr>
          <a:xfrm>
            <a:off x="8592786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5">
            <a:extLst>
              <a:ext uri="{FF2B5EF4-FFF2-40B4-BE49-F238E27FC236}">
                <a16:creationId xmlns:a16="http://schemas.microsoft.com/office/drawing/2014/main" xmlns="" id="{1A7CEEF1-5681-4130-870F-528E3DBED1C2}"/>
              </a:ext>
            </a:extLst>
          </p:cNvPr>
          <p:cNvSpPr>
            <a:spLocks/>
          </p:cNvSpPr>
          <p:nvPr/>
        </p:nvSpPr>
        <p:spPr bwMode="auto">
          <a:xfrm>
            <a:off x="10582987" y="18936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FEE379EE-5441-4454-9D47-873DDEB94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811782"/>
            <a:ext cx="7493278" cy="45736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85A7519E-9093-47E3-8322-B4A5761E7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089" y="5385464"/>
            <a:ext cx="7493279" cy="4831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02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5097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261938" y="0"/>
            <a:ext cx="4360863" cy="6843713"/>
            <a:chOff x="261938" y="0"/>
            <a:chExt cx="4360863" cy="6843713"/>
          </a:xfrm>
        </p:grpSpPr>
        <p:sp>
          <p:nvSpPr>
            <p:cNvPr id="87" name="Freeform 11"/>
            <p:cNvSpPr/>
            <p:nvPr userDrawn="1"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B57-AC62-4574-AC7D-7953A169D2FB}" type="datetimeFigureOut">
              <a:rPr lang="en-US" noProof="0" smtClean="0"/>
              <a:t>5/26/2019</a:t>
            </a:fld>
            <a:endParaRPr lang="en-US" noProof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36060E0F-19CE-4CEB-BA56-3FDAE5648A59}"/>
              </a:ext>
            </a:extLst>
          </p:cNvPr>
          <p:cNvSpPr>
            <a:spLocks/>
          </p:cNvSpPr>
          <p:nvPr/>
        </p:nvSpPr>
        <p:spPr bwMode="auto">
          <a:xfrm>
            <a:off x="369605" y="1879719"/>
            <a:ext cx="4937664" cy="3297318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E50B9CD5-BF82-4FA5-965C-3A2910331D2B}"/>
              </a:ext>
            </a:extLst>
          </p:cNvPr>
          <p:cNvSpPr/>
          <p:nvPr/>
        </p:nvSpPr>
        <p:spPr>
          <a:xfrm rot="10800000">
            <a:off x="1957388" y="4621333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4463ED2E-F436-4C78-9D09-ECC568CAECBB}"/>
              </a:ext>
            </a:extLst>
          </p:cNvPr>
          <p:cNvSpPr>
            <a:spLocks/>
          </p:cNvSpPr>
          <p:nvPr/>
        </p:nvSpPr>
        <p:spPr bwMode="auto">
          <a:xfrm flipH="1">
            <a:off x="3407031" y="0"/>
            <a:ext cx="8784969" cy="6858000"/>
          </a:xfrm>
          <a:custGeom>
            <a:avLst/>
            <a:gdLst>
              <a:gd name="connsiteX0" fmla="*/ 5588301 w 8784969"/>
              <a:gd name="connsiteY0" fmla="*/ 0 h 6858000"/>
              <a:gd name="connsiteX1" fmla="*/ 1468988 w 8784969"/>
              <a:gd name="connsiteY1" fmla="*/ 0 h 6858000"/>
              <a:gd name="connsiteX2" fmla="*/ 1156162 w 8784969"/>
              <a:gd name="connsiteY2" fmla="*/ 199232 h 6858000"/>
              <a:gd name="connsiteX3" fmla="*/ 847304 w 8784969"/>
              <a:gd name="connsiteY3" fmla="*/ 429068 h 6858000"/>
              <a:gd name="connsiteX4" fmla="*/ 578156 w 8784969"/>
              <a:gd name="connsiteY4" fmla="*/ 691737 h 6858000"/>
              <a:gd name="connsiteX5" fmla="*/ 331069 w 8784969"/>
              <a:gd name="connsiteY5" fmla="*/ 987239 h 6858000"/>
              <a:gd name="connsiteX6" fmla="*/ 119280 w 8784969"/>
              <a:gd name="connsiteY6" fmla="*/ 1321048 h 6858000"/>
              <a:gd name="connsiteX7" fmla="*/ 0 w 8784969"/>
              <a:gd name="connsiteY7" fmla="*/ 1557746 h 6858000"/>
              <a:gd name="connsiteX8" fmla="*/ 0 w 8784969"/>
              <a:gd name="connsiteY8" fmla="*/ 4538060 h 6858000"/>
              <a:gd name="connsiteX9" fmla="*/ 57509 w 8784969"/>
              <a:gd name="connsiteY9" fmla="*/ 4686493 h 6858000"/>
              <a:gd name="connsiteX10" fmla="*/ 247236 w 8784969"/>
              <a:gd name="connsiteY10" fmla="*/ 5069552 h 6858000"/>
              <a:gd name="connsiteX11" fmla="*/ 481086 w 8784969"/>
              <a:gd name="connsiteY11" fmla="*/ 5419777 h 6858000"/>
              <a:gd name="connsiteX12" fmla="*/ 741410 w 8784969"/>
              <a:gd name="connsiteY12" fmla="*/ 5726224 h 6858000"/>
              <a:gd name="connsiteX13" fmla="*/ 1023795 w 8784969"/>
              <a:gd name="connsiteY13" fmla="*/ 5999838 h 6858000"/>
              <a:gd name="connsiteX14" fmla="*/ 1332653 w 8784969"/>
              <a:gd name="connsiteY14" fmla="*/ 6251562 h 6858000"/>
              <a:gd name="connsiteX15" fmla="*/ 1650336 w 8784969"/>
              <a:gd name="connsiteY15" fmla="*/ 6470453 h 6858000"/>
              <a:gd name="connsiteX16" fmla="*/ 1976844 w 8784969"/>
              <a:gd name="connsiteY16" fmla="*/ 6645566 h 6858000"/>
              <a:gd name="connsiteX17" fmla="*/ 2321000 w 8784969"/>
              <a:gd name="connsiteY17" fmla="*/ 6804261 h 6858000"/>
              <a:gd name="connsiteX18" fmla="*/ 2460016 w 8784969"/>
              <a:gd name="connsiteY18" fmla="*/ 6858000 h 6858000"/>
              <a:gd name="connsiteX19" fmla="*/ 6444063 w 8784969"/>
              <a:gd name="connsiteY19" fmla="*/ 6858000 h 6858000"/>
              <a:gd name="connsiteX20" fmla="*/ 6733266 w 8784969"/>
              <a:gd name="connsiteY20" fmla="*/ 6744066 h 6858000"/>
              <a:gd name="connsiteX21" fmla="*/ 7099484 w 8784969"/>
              <a:gd name="connsiteY21" fmla="*/ 6585371 h 6858000"/>
              <a:gd name="connsiteX22" fmla="*/ 7439228 w 8784969"/>
              <a:gd name="connsiteY22" fmla="*/ 6382897 h 6858000"/>
              <a:gd name="connsiteX23" fmla="*/ 7756911 w 8784969"/>
              <a:gd name="connsiteY23" fmla="*/ 6147589 h 6858000"/>
              <a:gd name="connsiteX24" fmla="*/ 8052533 w 8784969"/>
              <a:gd name="connsiteY24" fmla="*/ 5868503 h 6858000"/>
              <a:gd name="connsiteX25" fmla="*/ 8299620 w 8784969"/>
              <a:gd name="connsiteY25" fmla="*/ 5562056 h 6858000"/>
              <a:gd name="connsiteX26" fmla="*/ 8405514 w 8784969"/>
              <a:gd name="connsiteY26" fmla="*/ 5386944 h 6858000"/>
              <a:gd name="connsiteX27" fmla="*/ 8502584 w 8784969"/>
              <a:gd name="connsiteY27" fmla="*/ 5200886 h 6858000"/>
              <a:gd name="connsiteX28" fmla="*/ 8582005 w 8784969"/>
              <a:gd name="connsiteY28" fmla="*/ 5009357 h 6858000"/>
              <a:gd name="connsiteX29" fmla="*/ 8652601 w 8784969"/>
              <a:gd name="connsiteY29" fmla="*/ 4806883 h 6858000"/>
              <a:gd name="connsiteX30" fmla="*/ 8714373 w 8784969"/>
              <a:gd name="connsiteY30" fmla="*/ 4571576 h 6858000"/>
              <a:gd name="connsiteX31" fmla="*/ 8749671 w 8784969"/>
              <a:gd name="connsiteY31" fmla="*/ 4352685 h 6858000"/>
              <a:gd name="connsiteX32" fmla="*/ 8771732 w 8784969"/>
              <a:gd name="connsiteY32" fmla="*/ 4106433 h 6858000"/>
              <a:gd name="connsiteX33" fmla="*/ 8784969 w 8784969"/>
              <a:gd name="connsiteY33" fmla="*/ 3843764 h 6858000"/>
              <a:gd name="connsiteX34" fmla="*/ 8758495 w 8784969"/>
              <a:gd name="connsiteY34" fmla="*/ 3597512 h 6858000"/>
              <a:gd name="connsiteX35" fmla="*/ 8714373 w 8784969"/>
              <a:gd name="connsiteY35" fmla="*/ 3345787 h 6858000"/>
              <a:gd name="connsiteX36" fmla="*/ 8652601 w 8784969"/>
              <a:gd name="connsiteY36" fmla="*/ 3115952 h 6858000"/>
              <a:gd name="connsiteX37" fmla="*/ 8582005 w 8784969"/>
              <a:gd name="connsiteY37" fmla="*/ 2880644 h 6858000"/>
              <a:gd name="connsiteX38" fmla="*/ 8502584 w 8784969"/>
              <a:gd name="connsiteY38" fmla="*/ 2645337 h 6858000"/>
              <a:gd name="connsiteX39" fmla="*/ 8405514 w 8784969"/>
              <a:gd name="connsiteY39" fmla="*/ 2426446 h 6858000"/>
              <a:gd name="connsiteX40" fmla="*/ 8290795 w 8784969"/>
              <a:gd name="connsiteY40" fmla="*/ 2223972 h 6858000"/>
              <a:gd name="connsiteX41" fmla="*/ 8171664 w 8784969"/>
              <a:gd name="connsiteY41" fmla="*/ 2021498 h 6858000"/>
              <a:gd name="connsiteX42" fmla="*/ 7889279 w 8784969"/>
              <a:gd name="connsiteY42" fmla="*/ 1643911 h 6858000"/>
              <a:gd name="connsiteX43" fmla="*/ 7571596 w 8784969"/>
              <a:gd name="connsiteY43" fmla="*/ 1277269 h 6858000"/>
              <a:gd name="connsiteX44" fmla="*/ 7218615 w 8784969"/>
              <a:gd name="connsiteY44" fmla="*/ 954406 h 6858000"/>
              <a:gd name="connsiteX45" fmla="*/ 6839160 w 8784969"/>
              <a:gd name="connsiteY45" fmla="*/ 664375 h 6858000"/>
              <a:gd name="connsiteX46" fmla="*/ 6428820 w 8784969"/>
              <a:gd name="connsiteY46" fmla="*/ 418123 h 6858000"/>
              <a:gd name="connsiteX47" fmla="*/ 6005242 w 8784969"/>
              <a:gd name="connsiteY47" fmla="*/ 182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784969" h="6858000">
                <a:moveTo>
                  <a:pt x="5588301" y="0"/>
                </a:moveTo>
                <a:lnTo>
                  <a:pt x="1468988" y="0"/>
                </a:lnTo>
                <a:lnTo>
                  <a:pt x="1156162" y="199232"/>
                </a:lnTo>
                <a:lnTo>
                  <a:pt x="847304" y="429068"/>
                </a:lnTo>
                <a:lnTo>
                  <a:pt x="578156" y="691737"/>
                </a:lnTo>
                <a:lnTo>
                  <a:pt x="331069" y="987239"/>
                </a:lnTo>
                <a:lnTo>
                  <a:pt x="119280" y="1321048"/>
                </a:lnTo>
                <a:lnTo>
                  <a:pt x="0" y="1557746"/>
                </a:lnTo>
                <a:lnTo>
                  <a:pt x="0" y="4538060"/>
                </a:lnTo>
                <a:lnTo>
                  <a:pt x="57509" y="4686493"/>
                </a:lnTo>
                <a:lnTo>
                  <a:pt x="247236" y="5069552"/>
                </a:lnTo>
                <a:lnTo>
                  <a:pt x="481086" y="5419777"/>
                </a:lnTo>
                <a:lnTo>
                  <a:pt x="741410" y="5726224"/>
                </a:lnTo>
                <a:lnTo>
                  <a:pt x="1023795" y="5999838"/>
                </a:lnTo>
                <a:lnTo>
                  <a:pt x="1332653" y="6251562"/>
                </a:lnTo>
                <a:lnTo>
                  <a:pt x="1650336" y="6470453"/>
                </a:lnTo>
                <a:lnTo>
                  <a:pt x="1976844" y="6645566"/>
                </a:lnTo>
                <a:lnTo>
                  <a:pt x="2321000" y="6804261"/>
                </a:lnTo>
                <a:lnTo>
                  <a:pt x="2460016" y="6858000"/>
                </a:lnTo>
                <a:lnTo>
                  <a:pt x="6444063" y="6858000"/>
                </a:lnTo>
                <a:lnTo>
                  <a:pt x="6733266" y="6744066"/>
                </a:lnTo>
                <a:lnTo>
                  <a:pt x="7099484" y="6585371"/>
                </a:lnTo>
                <a:lnTo>
                  <a:pt x="7439228" y="6382897"/>
                </a:lnTo>
                <a:lnTo>
                  <a:pt x="7756911" y="6147589"/>
                </a:lnTo>
                <a:lnTo>
                  <a:pt x="8052533" y="5868503"/>
                </a:lnTo>
                <a:lnTo>
                  <a:pt x="8299620" y="5562056"/>
                </a:lnTo>
                <a:lnTo>
                  <a:pt x="8405514" y="5386944"/>
                </a:lnTo>
                <a:lnTo>
                  <a:pt x="8502584" y="5200886"/>
                </a:lnTo>
                <a:lnTo>
                  <a:pt x="8582005" y="5009357"/>
                </a:lnTo>
                <a:lnTo>
                  <a:pt x="8652601" y="4806883"/>
                </a:lnTo>
                <a:lnTo>
                  <a:pt x="8714373" y="4571576"/>
                </a:lnTo>
                <a:lnTo>
                  <a:pt x="8749671" y="4352685"/>
                </a:lnTo>
                <a:lnTo>
                  <a:pt x="8771732" y="4106433"/>
                </a:lnTo>
                <a:lnTo>
                  <a:pt x="8784969" y="3843764"/>
                </a:lnTo>
                <a:lnTo>
                  <a:pt x="8758495" y="3597512"/>
                </a:lnTo>
                <a:lnTo>
                  <a:pt x="8714373" y="3345787"/>
                </a:lnTo>
                <a:lnTo>
                  <a:pt x="8652601" y="3115952"/>
                </a:lnTo>
                <a:lnTo>
                  <a:pt x="8582005" y="2880644"/>
                </a:lnTo>
                <a:lnTo>
                  <a:pt x="8502584" y="2645337"/>
                </a:lnTo>
                <a:lnTo>
                  <a:pt x="8405514" y="2426446"/>
                </a:lnTo>
                <a:lnTo>
                  <a:pt x="8290795" y="2223972"/>
                </a:lnTo>
                <a:lnTo>
                  <a:pt x="8171664" y="2021498"/>
                </a:lnTo>
                <a:lnTo>
                  <a:pt x="7889279" y="1643911"/>
                </a:lnTo>
                <a:lnTo>
                  <a:pt x="7571596" y="1277269"/>
                </a:lnTo>
                <a:lnTo>
                  <a:pt x="7218615" y="954406"/>
                </a:lnTo>
                <a:lnTo>
                  <a:pt x="6839160" y="664375"/>
                </a:lnTo>
                <a:lnTo>
                  <a:pt x="6428820" y="418123"/>
                </a:lnTo>
                <a:lnTo>
                  <a:pt x="6005242" y="1828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89245B68-D7BE-4D62-BC2B-4D5729E5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82" y="2325648"/>
            <a:ext cx="3498667" cy="245648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AD30D061-37A7-4261-B0A0-8ADD86394B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0638" y="838986"/>
            <a:ext cx="6292850" cy="52413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416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xmlns="" id="{9B7E1CAD-48B4-45E8-AC71-7B4CEEB5AE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25492" y="0"/>
            <a:ext cx="9366509" cy="6843713"/>
          </a:xfrm>
          <a:custGeom>
            <a:avLst/>
            <a:gdLst>
              <a:gd name="connsiteX0" fmla="*/ 3149894 w 9366509"/>
              <a:gd name="connsiteY0" fmla="*/ 0 h 6843713"/>
              <a:gd name="connsiteX1" fmla="*/ 7207729 w 9366509"/>
              <a:gd name="connsiteY1" fmla="*/ 0 h 6843713"/>
              <a:gd name="connsiteX2" fmla="*/ 7728853 w 9366509"/>
              <a:gd name="connsiteY2" fmla="*/ 155329 h 6843713"/>
              <a:gd name="connsiteX3" fmla="*/ 8323783 w 9366509"/>
              <a:gd name="connsiteY3" fmla="*/ 374392 h 6843713"/>
              <a:gd name="connsiteX4" fmla="*/ 8907061 w 9366509"/>
              <a:gd name="connsiteY4" fmla="*/ 651838 h 6843713"/>
              <a:gd name="connsiteX5" fmla="*/ 9366509 w 9366509"/>
              <a:gd name="connsiteY5" fmla="*/ 893714 h 6843713"/>
              <a:gd name="connsiteX6" fmla="*/ 9366509 w 9366509"/>
              <a:gd name="connsiteY6" fmla="*/ 6843713 h 6843713"/>
              <a:gd name="connsiteX7" fmla="*/ 768249 w 9366509"/>
              <a:gd name="connsiteY7" fmla="*/ 6843713 h 6843713"/>
              <a:gd name="connsiteX8" fmla="*/ 607301 w 9366509"/>
              <a:gd name="connsiteY8" fmla="*/ 6560777 h 6843713"/>
              <a:gd name="connsiteX9" fmla="*/ 362142 w 9366509"/>
              <a:gd name="connsiteY9" fmla="*/ 6023419 h 6843713"/>
              <a:gd name="connsiteX10" fmla="*/ 179684 w 9366509"/>
              <a:gd name="connsiteY10" fmla="*/ 5425444 h 6843713"/>
              <a:gd name="connsiteX11" fmla="*/ 101216 w 9366509"/>
              <a:gd name="connsiteY11" fmla="*/ 5125898 h 6843713"/>
              <a:gd name="connsiteX12" fmla="*/ 56781 w 9366509"/>
              <a:gd name="connsiteY12" fmla="*/ 4824862 h 6843713"/>
              <a:gd name="connsiteX13" fmla="*/ 12346 w 9366509"/>
              <a:gd name="connsiteY13" fmla="*/ 4523826 h 6843713"/>
              <a:gd name="connsiteX14" fmla="*/ 0 w 9366509"/>
              <a:gd name="connsiteY14" fmla="*/ 4241811 h 6843713"/>
              <a:gd name="connsiteX15" fmla="*/ 4521 w 9366509"/>
              <a:gd name="connsiteY15" fmla="*/ 3955653 h 6843713"/>
              <a:gd name="connsiteX16" fmla="*/ 37551 w 9366509"/>
              <a:gd name="connsiteY16" fmla="*/ 3671651 h 6843713"/>
              <a:gd name="connsiteX17" fmla="*/ 74160 w 9366509"/>
              <a:gd name="connsiteY17" fmla="*/ 3404515 h 6843713"/>
              <a:gd name="connsiteX18" fmla="*/ 125842 w 9366509"/>
              <a:gd name="connsiteY18" fmla="*/ 3157143 h 6843713"/>
              <a:gd name="connsiteX19" fmla="*/ 277270 w 9366509"/>
              <a:gd name="connsiteY19" fmla="*/ 2656892 h 6843713"/>
              <a:gd name="connsiteX20" fmla="*/ 495711 w 9366509"/>
              <a:gd name="connsiteY20" fmla="*/ 2194559 h 6843713"/>
              <a:gd name="connsiteX21" fmla="*/ 760273 w 9366509"/>
              <a:gd name="connsiteY21" fmla="*/ 1747229 h 6843713"/>
              <a:gd name="connsiteX22" fmla="*/ 1075575 w 9366509"/>
              <a:gd name="connsiteY22" fmla="*/ 1355549 h 6843713"/>
              <a:gd name="connsiteX23" fmla="*/ 1423710 w 9366509"/>
              <a:gd name="connsiteY23" fmla="*/ 999879 h 6843713"/>
              <a:gd name="connsiteX24" fmla="*/ 1821693 w 9366509"/>
              <a:gd name="connsiteY24" fmla="*/ 679475 h 6843713"/>
              <a:gd name="connsiteX25" fmla="*/ 2252508 w 9366509"/>
              <a:gd name="connsiteY25" fmla="*/ 395080 h 6843713"/>
              <a:gd name="connsiteX26" fmla="*/ 2717049 w 9366509"/>
              <a:gd name="connsiteY26" fmla="*/ 167081 h 684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366509" h="6843713">
                <a:moveTo>
                  <a:pt x="3149894" y="0"/>
                </a:moveTo>
                <a:lnTo>
                  <a:pt x="7207729" y="0"/>
                </a:lnTo>
                <a:lnTo>
                  <a:pt x="7728853" y="155329"/>
                </a:lnTo>
                <a:lnTo>
                  <a:pt x="8323783" y="374392"/>
                </a:lnTo>
                <a:lnTo>
                  <a:pt x="8907061" y="651838"/>
                </a:lnTo>
                <a:lnTo>
                  <a:pt x="9366509" y="893714"/>
                </a:lnTo>
                <a:lnTo>
                  <a:pt x="9366509" y="6843713"/>
                </a:lnTo>
                <a:lnTo>
                  <a:pt x="768249" y="6843713"/>
                </a:lnTo>
                <a:lnTo>
                  <a:pt x="607301" y="6560777"/>
                </a:lnTo>
                <a:lnTo>
                  <a:pt x="362142" y="6023419"/>
                </a:lnTo>
                <a:lnTo>
                  <a:pt x="179684" y="5425444"/>
                </a:lnTo>
                <a:lnTo>
                  <a:pt x="101216" y="5125898"/>
                </a:lnTo>
                <a:lnTo>
                  <a:pt x="56781" y="4824862"/>
                </a:lnTo>
                <a:lnTo>
                  <a:pt x="12346" y="4523826"/>
                </a:lnTo>
                <a:lnTo>
                  <a:pt x="0" y="4241811"/>
                </a:lnTo>
                <a:lnTo>
                  <a:pt x="4521" y="3955653"/>
                </a:lnTo>
                <a:lnTo>
                  <a:pt x="37551" y="3671651"/>
                </a:lnTo>
                <a:lnTo>
                  <a:pt x="74160" y="3404515"/>
                </a:lnTo>
                <a:lnTo>
                  <a:pt x="125842" y="3157143"/>
                </a:lnTo>
                <a:lnTo>
                  <a:pt x="277270" y="2656892"/>
                </a:lnTo>
                <a:lnTo>
                  <a:pt x="495711" y="2194559"/>
                </a:lnTo>
                <a:lnTo>
                  <a:pt x="760273" y="1747229"/>
                </a:lnTo>
                <a:lnTo>
                  <a:pt x="1075575" y="1355549"/>
                </a:lnTo>
                <a:lnTo>
                  <a:pt x="1423710" y="999879"/>
                </a:lnTo>
                <a:lnTo>
                  <a:pt x="1821693" y="679475"/>
                </a:lnTo>
                <a:lnTo>
                  <a:pt x="2252508" y="395080"/>
                </a:lnTo>
                <a:lnTo>
                  <a:pt x="2717049" y="1670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B57-AC62-4574-AC7D-7953A169D2FB}" type="datetimeFigureOut">
              <a:rPr lang="en-US" noProof="0" smtClean="0"/>
              <a:t>5/26/2019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03349DA-09EE-462C-94DB-80E15A5F4FAE}"/>
              </a:ext>
            </a:extLst>
          </p:cNvPr>
          <p:cNvGrpSpPr/>
          <p:nvPr/>
        </p:nvGrpSpPr>
        <p:grpSpPr>
          <a:xfrm>
            <a:off x="1" y="3663950"/>
            <a:ext cx="4537613" cy="3194050"/>
            <a:chOff x="1" y="3649663"/>
            <a:chExt cx="4537613" cy="319405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E50B9CD5-BF82-4FA5-965C-3A2910331D2B}"/>
                </a:ext>
              </a:extLst>
            </p:cNvPr>
            <p:cNvSpPr/>
            <p:nvPr userDrawn="1"/>
          </p:nvSpPr>
          <p:spPr>
            <a:xfrm rot="1415293">
              <a:off x="1849954" y="3656856"/>
              <a:ext cx="1771649" cy="92602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C112C725-A112-4CA5-AF43-E92C44765DAD}"/>
                </a:ext>
              </a:extLst>
            </p:cNvPr>
            <p:cNvSpPr/>
            <p:nvPr userDrawn="1"/>
          </p:nvSpPr>
          <p:spPr>
            <a:xfrm>
              <a:off x="1" y="3649663"/>
              <a:ext cx="4537613" cy="3194050"/>
            </a:xfrm>
            <a:custGeom>
              <a:avLst/>
              <a:gdLst>
                <a:gd name="connsiteX0" fmla="*/ 1612831 w 4537613"/>
                <a:gd name="connsiteY0" fmla="*/ 0 h 3194050"/>
                <a:gd name="connsiteX1" fmla="*/ 1842601 w 4537613"/>
                <a:gd name="connsiteY1" fmla="*/ 4707 h 3194050"/>
                <a:gd name="connsiteX2" fmla="*/ 2072371 w 4537613"/>
                <a:gd name="connsiteY2" fmla="*/ 30596 h 3194050"/>
                <a:gd name="connsiteX3" fmla="*/ 2314109 w 4537613"/>
                <a:gd name="connsiteY3" fmla="*/ 68253 h 3194050"/>
                <a:gd name="connsiteX4" fmla="*/ 2551059 w 4537613"/>
                <a:gd name="connsiteY4" fmla="*/ 124738 h 3194050"/>
                <a:gd name="connsiteX5" fmla="*/ 2792797 w 4537613"/>
                <a:gd name="connsiteY5" fmla="*/ 192991 h 3194050"/>
                <a:gd name="connsiteX6" fmla="*/ 3029747 w 4537613"/>
                <a:gd name="connsiteY6" fmla="*/ 275365 h 3194050"/>
                <a:gd name="connsiteX7" fmla="*/ 3259517 w 4537613"/>
                <a:gd name="connsiteY7" fmla="*/ 376568 h 3194050"/>
                <a:gd name="connsiteX8" fmla="*/ 3482107 w 4537613"/>
                <a:gd name="connsiteY8" fmla="*/ 482477 h 3194050"/>
                <a:gd name="connsiteX9" fmla="*/ 3687942 w 4537613"/>
                <a:gd name="connsiteY9" fmla="*/ 607215 h 3194050"/>
                <a:gd name="connsiteX10" fmla="*/ 3879418 w 4537613"/>
                <a:gd name="connsiteY10" fmla="*/ 746074 h 3194050"/>
                <a:gd name="connsiteX11" fmla="*/ 4051745 w 4537613"/>
                <a:gd name="connsiteY11" fmla="*/ 903762 h 3194050"/>
                <a:gd name="connsiteX12" fmla="*/ 4204925 w 4537613"/>
                <a:gd name="connsiteY12" fmla="*/ 1066157 h 3194050"/>
                <a:gd name="connsiteX13" fmla="*/ 4269548 w 4537613"/>
                <a:gd name="connsiteY13" fmla="*/ 1153238 h 3194050"/>
                <a:gd name="connsiteX14" fmla="*/ 4331778 w 4537613"/>
                <a:gd name="connsiteY14" fmla="*/ 1240319 h 3194050"/>
                <a:gd name="connsiteX15" fmla="*/ 4384433 w 4537613"/>
                <a:gd name="connsiteY15" fmla="*/ 1334461 h 3194050"/>
                <a:gd name="connsiteX16" fmla="*/ 4427515 w 4537613"/>
                <a:gd name="connsiteY16" fmla="*/ 1435663 h 3194050"/>
                <a:gd name="connsiteX17" fmla="*/ 4465810 w 4537613"/>
                <a:gd name="connsiteY17" fmla="*/ 1536866 h 3194050"/>
                <a:gd name="connsiteX18" fmla="*/ 4499318 w 4537613"/>
                <a:gd name="connsiteY18" fmla="*/ 1635715 h 3194050"/>
                <a:gd name="connsiteX19" fmla="*/ 4523253 w 4537613"/>
                <a:gd name="connsiteY19" fmla="*/ 1743978 h 3194050"/>
                <a:gd name="connsiteX20" fmla="*/ 4537613 w 4537613"/>
                <a:gd name="connsiteY20" fmla="*/ 1849887 h 3194050"/>
                <a:gd name="connsiteX21" fmla="*/ 4530433 w 4537613"/>
                <a:gd name="connsiteY21" fmla="*/ 1962858 h 3194050"/>
                <a:gd name="connsiteX22" fmla="*/ 4518466 w 4537613"/>
                <a:gd name="connsiteY22" fmla="*/ 2068767 h 3194050"/>
                <a:gd name="connsiteX23" fmla="*/ 4499318 w 4537613"/>
                <a:gd name="connsiteY23" fmla="*/ 2162909 h 3194050"/>
                <a:gd name="connsiteX24" fmla="*/ 4465810 w 4537613"/>
                <a:gd name="connsiteY24" fmla="*/ 2264111 h 3194050"/>
                <a:gd name="connsiteX25" fmla="*/ 4427515 w 4537613"/>
                <a:gd name="connsiteY25" fmla="*/ 2351193 h 3194050"/>
                <a:gd name="connsiteX26" fmla="*/ 4384433 w 4537613"/>
                <a:gd name="connsiteY26" fmla="*/ 2433567 h 3194050"/>
                <a:gd name="connsiteX27" fmla="*/ 4331778 w 4537613"/>
                <a:gd name="connsiteY27" fmla="*/ 2513587 h 3194050"/>
                <a:gd name="connsiteX28" fmla="*/ 4274335 w 4537613"/>
                <a:gd name="connsiteY28" fmla="*/ 2588901 h 3194050"/>
                <a:gd name="connsiteX29" fmla="*/ 4140302 w 4537613"/>
                <a:gd name="connsiteY29" fmla="*/ 2720699 h 3194050"/>
                <a:gd name="connsiteX30" fmla="*/ 3979942 w 4537613"/>
                <a:gd name="connsiteY30" fmla="*/ 2840730 h 3194050"/>
                <a:gd name="connsiteX31" fmla="*/ 3807614 w 4537613"/>
                <a:gd name="connsiteY31" fmla="*/ 2941933 h 3194050"/>
                <a:gd name="connsiteX32" fmla="*/ 3623320 w 4537613"/>
                <a:gd name="connsiteY32" fmla="*/ 3029014 h 3194050"/>
                <a:gd name="connsiteX33" fmla="*/ 3424664 w 4537613"/>
                <a:gd name="connsiteY33" fmla="*/ 3097267 h 3194050"/>
                <a:gd name="connsiteX34" fmla="*/ 3221222 w 4537613"/>
                <a:gd name="connsiteY34" fmla="*/ 3160812 h 3194050"/>
                <a:gd name="connsiteX35" fmla="*/ 3070007 w 4537613"/>
                <a:gd name="connsiteY35" fmla="*/ 3194050 h 3194050"/>
                <a:gd name="connsiteX36" fmla="*/ 1273362 w 4537613"/>
                <a:gd name="connsiteY36" fmla="*/ 3194050 h 3194050"/>
                <a:gd name="connsiteX37" fmla="*/ 1215520 w 4537613"/>
                <a:gd name="connsiteY37" fmla="*/ 3179641 h 3194050"/>
                <a:gd name="connsiteX38" fmla="*/ 1031226 w 4537613"/>
                <a:gd name="connsiteY38" fmla="*/ 3123156 h 3194050"/>
                <a:gd name="connsiteX39" fmla="*/ 844537 w 4537613"/>
                <a:gd name="connsiteY39" fmla="*/ 3054903 h 3194050"/>
                <a:gd name="connsiteX40" fmla="*/ 667423 w 4537613"/>
                <a:gd name="connsiteY40" fmla="*/ 2979589 h 3194050"/>
                <a:gd name="connsiteX41" fmla="*/ 495095 w 4537613"/>
                <a:gd name="connsiteY41" fmla="*/ 2885448 h 3194050"/>
                <a:gd name="connsiteX42" fmla="*/ 327554 w 4537613"/>
                <a:gd name="connsiteY42" fmla="*/ 2777184 h 3194050"/>
                <a:gd name="connsiteX43" fmla="*/ 174374 w 4537613"/>
                <a:gd name="connsiteY43" fmla="*/ 2659507 h 3194050"/>
                <a:gd name="connsiteX44" fmla="*/ 33161 w 4537613"/>
                <a:gd name="connsiteY44" fmla="*/ 2527709 h 3194050"/>
                <a:gd name="connsiteX45" fmla="*/ 0 w 4537613"/>
                <a:gd name="connsiteY45" fmla="*/ 2488332 h 3194050"/>
                <a:gd name="connsiteX46" fmla="*/ 0 w 4537613"/>
                <a:gd name="connsiteY46" fmla="*/ 575618 h 3194050"/>
                <a:gd name="connsiteX47" fmla="*/ 85817 w 4537613"/>
                <a:gd name="connsiteY47" fmla="*/ 494245 h 3194050"/>
                <a:gd name="connsiteX48" fmla="*/ 231817 w 4537613"/>
                <a:gd name="connsiteY48" fmla="*/ 381275 h 3194050"/>
                <a:gd name="connsiteX49" fmla="*/ 399358 w 4537613"/>
                <a:gd name="connsiteY49" fmla="*/ 282426 h 3194050"/>
                <a:gd name="connsiteX50" fmla="*/ 576472 w 4537613"/>
                <a:gd name="connsiteY50" fmla="*/ 192991 h 3194050"/>
                <a:gd name="connsiteX51" fmla="*/ 767947 w 4537613"/>
                <a:gd name="connsiteY51" fmla="*/ 124738 h 3194050"/>
                <a:gd name="connsiteX52" fmla="*/ 973783 w 4537613"/>
                <a:gd name="connsiteY52" fmla="*/ 68253 h 3194050"/>
                <a:gd name="connsiteX53" fmla="*/ 1177225 w 4537613"/>
                <a:gd name="connsiteY53" fmla="*/ 23536 h 3194050"/>
                <a:gd name="connsiteX54" fmla="*/ 1395028 w 4537613"/>
                <a:gd name="connsiteY54" fmla="*/ 4707 h 319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37613" h="3194050">
                  <a:moveTo>
                    <a:pt x="1612831" y="0"/>
                  </a:moveTo>
                  <a:lnTo>
                    <a:pt x="1842601" y="4707"/>
                  </a:lnTo>
                  <a:lnTo>
                    <a:pt x="2072371" y="30596"/>
                  </a:lnTo>
                  <a:lnTo>
                    <a:pt x="2314109" y="68253"/>
                  </a:lnTo>
                  <a:lnTo>
                    <a:pt x="2551059" y="124738"/>
                  </a:lnTo>
                  <a:lnTo>
                    <a:pt x="2792797" y="192991"/>
                  </a:lnTo>
                  <a:lnTo>
                    <a:pt x="3029747" y="275365"/>
                  </a:lnTo>
                  <a:lnTo>
                    <a:pt x="3259517" y="376568"/>
                  </a:lnTo>
                  <a:lnTo>
                    <a:pt x="3482107" y="482477"/>
                  </a:lnTo>
                  <a:lnTo>
                    <a:pt x="3687942" y="607215"/>
                  </a:lnTo>
                  <a:lnTo>
                    <a:pt x="3879418" y="746074"/>
                  </a:lnTo>
                  <a:lnTo>
                    <a:pt x="4051745" y="903762"/>
                  </a:lnTo>
                  <a:lnTo>
                    <a:pt x="4204925" y="1066157"/>
                  </a:lnTo>
                  <a:lnTo>
                    <a:pt x="4269548" y="1153238"/>
                  </a:lnTo>
                  <a:lnTo>
                    <a:pt x="4331778" y="1240319"/>
                  </a:lnTo>
                  <a:lnTo>
                    <a:pt x="4384433" y="1334461"/>
                  </a:lnTo>
                  <a:lnTo>
                    <a:pt x="4427515" y="1435663"/>
                  </a:lnTo>
                  <a:lnTo>
                    <a:pt x="4465810" y="1536866"/>
                  </a:lnTo>
                  <a:lnTo>
                    <a:pt x="4499318" y="1635715"/>
                  </a:lnTo>
                  <a:lnTo>
                    <a:pt x="4523253" y="1743978"/>
                  </a:lnTo>
                  <a:lnTo>
                    <a:pt x="4537613" y="1849887"/>
                  </a:lnTo>
                  <a:lnTo>
                    <a:pt x="4530433" y="1962858"/>
                  </a:lnTo>
                  <a:lnTo>
                    <a:pt x="4518466" y="2068767"/>
                  </a:lnTo>
                  <a:lnTo>
                    <a:pt x="4499318" y="2162909"/>
                  </a:lnTo>
                  <a:lnTo>
                    <a:pt x="4465810" y="2264111"/>
                  </a:lnTo>
                  <a:lnTo>
                    <a:pt x="4427515" y="2351193"/>
                  </a:lnTo>
                  <a:lnTo>
                    <a:pt x="4384433" y="2433567"/>
                  </a:lnTo>
                  <a:lnTo>
                    <a:pt x="4331778" y="2513587"/>
                  </a:lnTo>
                  <a:lnTo>
                    <a:pt x="4274335" y="2588901"/>
                  </a:lnTo>
                  <a:lnTo>
                    <a:pt x="4140302" y="2720699"/>
                  </a:lnTo>
                  <a:lnTo>
                    <a:pt x="3979942" y="2840730"/>
                  </a:lnTo>
                  <a:lnTo>
                    <a:pt x="3807614" y="2941933"/>
                  </a:lnTo>
                  <a:lnTo>
                    <a:pt x="3623320" y="3029014"/>
                  </a:lnTo>
                  <a:lnTo>
                    <a:pt x="3424664" y="3097267"/>
                  </a:lnTo>
                  <a:lnTo>
                    <a:pt x="3221222" y="3160812"/>
                  </a:lnTo>
                  <a:lnTo>
                    <a:pt x="3070007" y="3194050"/>
                  </a:lnTo>
                  <a:lnTo>
                    <a:pt x="1273362" y="3194050"/>
                  </a:lnTo>
                  <a:lnTo>
                    <a:pt x="1215520" y="3179641"/>
                  </a:lnTo>
                  <a:lnTo>
                    <a:pt x="1031226" y="3123156"/>
                  </a:lnTo>
                  <a:lnTo>
                    <a:pt x="844537" y="3054903"/>
                  </a:lnTo>
                  <a:lnTo>
                    <a:pt x="667423" y="2979589"/>
                  </a:lnTo>
                  <a:lnTo>
                    <a:pt x="495095" y="2885448"/>
                  </a:lnTo>
                  <a:lnTo>
                    <a:pt x="327554" y="2777184"/>
                  </a:lnTo>
                  <a:lnTo>
                    <a:pt x="174374" y="2659507"/>
                  </a:lnTo>
                  <a:lnTo>
                    <a:pt x="33161" y="2527709"/>
                  </a:lnTo>
                  <a:lnTo>
                    <a:pt x="0" y="2488332"/>
                  </a:lnTo>
                  <a:lnTo>
                    <a:pt x="0" y="575618"/>
                  </a:lnTo>
                  <a:lnTo>
                    <a:pt x="85817" y="494245"/>
                  </a:lnTo>
                  <a:lnTo>
                    <a:pt x="231817" y="381275"/>
                  </a:lnTo>
                  <a:lnTo>
                    <a:pt x="399358" y="282426"/>
                  </a:lnTo>
                  <a:lnTo>
                    <a:pt x="576472" y="192991"/>
                  </a:lnTo>
                  <a:lnTo>
                    <a:pt x="767947" y="124738"/>
                  </a:lnTo>
                  <a:lnTo>
                    <a:pt x="973783" y="68253"/>
                  </a:lnTo>
                  <a:lnTo>
                    <a:pt x="1177225" y="23536"/>
                  </a:lnTo>
                  <a:lnTo>
                    <a:pt x="1395028" y="47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06" y="4119869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97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E50B9CD5-BF82-4FA5-965C-3A2910331D2B}"/>
              </a:ext>
            </a:extLst>
          </p:cNvPr>
          <p:cNvSpPr/>
          <p:nvPr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C112C725-A112-4CA5-AF43-E92C44765DAD}"/>
              </a:ext>
            </a:extLst>
          </p:cNvPr>
          <p:cNvSpPr/>
          <p:nvPr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E62201C3-EEF2-4D1D-B8AB-52AA59DD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3643500"/>
            <a:ext cx="3420000" cy="238265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xmlns="" id="{33663903-41DD-413B-AB8C-9F42D238C61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87159" y="3643500"/>
            <a:ext cx="3420000" cy="238265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xmlns="" id="{82AAA3FA-E48E-4E4C-8D76-08BF173CE0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3424" y="3643500"/>
            <a:ext cx="3420000" cy="238265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5" name="Content Header 2">
            <a:extLst>
              <a:ext uri="{FF2B5EF4-FFF2-40B4-BE49-F238E27FC236}">
                <a16:creationId xmlns:a16="http://schemas.microsoft.com/office/drawing/2014/main" xmlns="" id="{89F404A6-871E-4316-91C4-E577D8E0320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00894" y="3021643"/>
            <a:ext cx="3420000" cy="4609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36" name="Content Header 3">
            <a:extLst>
              <a:ext uri="{FF2B5EF4-FFF2-40B4-BE49-F238E27FC236}">
                <a16:creationId xmlns:a16="http://schemas.microsoft.com/office/drawing/2014/main" xmlns="" id="{F37010D9-0206-4FA6-8EB0-4A74785D585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87159" y="3021643"/>
            <a:ext cx="3420000" cy="4609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37" name="Content Header 4">
            <a:extLst>
              <a:ext uri="{FF2B5EF4-FFF2-40B4-BE49-F238E27FC236}">
                <a16:creationId xmlns:a16="http://schemas.microsoft.com/office/drawing/2014/main" xmlns="" id="{5CBA984A-AB57-4AE4-896F-42CC2AAB8B5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973424" y="3021643"/>
            <a:ext cx="3420000" cy="4609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Header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B7A8DADA-A3F9-464A-B9BA-25A365C1A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4304027" y="2743200"/>
            <a:ext cx="0" cy="36449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00216F6A-AB47-4B4B-9DD2-361F771E61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890293" y="2743200"/>
            <a:ext cx="0" cy="36449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39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 Content w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E50B9CD5-BF82-4FA5-965C-3A2910331D2B}"/>
              </a:ext>
            </a:extLst>
          </p:cNvPr>
          <p:cNvSpPr/>
          <p:nvPr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C112C725-A112-4CA5-AF43-E92C44765DAD}"/>
              </a:ext>
            </a:extLst>
          </p:cNvPr>
          <p:cNvSpPr/>
          <p:nvPr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E62201C3-EEF2-4D1D-B8AB-52AA59DD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4768915"/>
            <a:ext cx="3420000" cy="105282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xmlns="" id="{33663903-41DD-413B-AB8C-9F42D238C61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87159" y="4768915"/>
            <a:ext cx="3420000" cy="105282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xmlns="" id="{82AAA3FA-E48E-4E4C-8D76-08BF173CE0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3424" y="4768915"/>
            <a:ext cx="3420000" cy="105282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35" name="Content Header 2">
            <a:extLst>
              <a:ext uri="{FF2B5EF4-FFF2-40B4-BE49-F238E27FC236}">
                <a16:creationId xmlns:a16="http://schemas.microsoft.com/office/drawing/2014/main" xmlns="" id="{89F404A6-871E-4316-91C4-E577D8E0320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00894" y="4147058"/>
            <a:ext cx="3420000" cy="4609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36" name="Content Header 3">
            <a:extLst>
              <a:ext uri="{FF2B5EF4-FFF2-40B4-BE49-F238E27FC236}">
                <a16:creationId xmlns:a16="http://schemas.microsoft.com/office/drawing/2014/main" xmlns="" id="{F37010D9-0206-4FA6-8EB0-4A74785D585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87159" y="4147058"/>
            <a:ext cx="3420000" cy="4609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37" name="Content Header 4">
            <a:extLst>
              <a:ext uri="{FF2B5EF4-FFF2-40B4-BE49-F238E27FC236}">
                <a16:creationId xmlns:a16="http://schemas.microsoft.com/office/drawing/2014/main" xmlns="" id="{5CBA984A-AB57-4AE4-896F-42CC2AAB8B5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973424" y="4147058"/>
            <a:ext cx="3420000" cy="4609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0D4343E1-2980-4553-8C60-26A8B5828B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0856" y="3125086"/>
            <a:ext cx="844171" cy="844171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Icon or Photo</a:t>
            </a: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xmlns="" id="{846F92BA-F8BE-4831-B110-5971C889D4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86327" y="3125086"/>
            <a:ext cx="844171" cy="844171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Icon or Photo</a:t>
            </a: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xmlns="" id="{AE359D84-4C76-4CD0-B624-6DF850A10C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55931" y="3125086"/>
            <a:ext cx="844171" cy="844171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Icon or Photo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4E4E82A4-1189-4AC3-95D5-D2435A63B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4304027" y="2743200"/>
            <a:ext cx="0" cy="36449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65703E44-581C-4B41-9496-94E20343DF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890293" y="2743200"/>
            <a:ext cx="0" cy="36449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5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 Content w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B57-AC62-4574-AC7D-7953A169D2FB}" type="datetimeFigureOut">
              <a:rPr lang="en-US" noProof="0" smtClean="0"/>
              <a:t>5/26/2019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03349DA-09EE-462C-94DB-80E15A5F4FAE}"/>
              </a:ext>
            </a:extLst>
          </p:cNvPr>
          <p:cNvGrpSpPr/>
          <p:nvPr/>
        </p:nvGrpSpPr>
        <p:grpSpPr>
          <a:xfrm>
            <a:off x="0" y="4134156"/>
            <a:ext cx="3869619" cy="2723844"/>
            <a:chOff x="1" y="3649663"/>
            <a:chExt cx="4537613" cy="31940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E50B9CD5-BF82-4FA5-965C-3A2910331D2B}"/>
                </a:ext>
              </a:extLst>
            </p:cNvPr>
            <p:cNvSpPr/>
            <p:nvPr userDrawn="1"/>
          </p:nvSpPr>
          <p:spPr>
            <a:xfrm rot="1415293">
              <a:off x="1849954" y="3656856"/>
              <a:ext cx="1771648" cy="9260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C112C725-A112-4CA5-AF43-E92C44765DAD}"/>
                </a:ext>
              </a:extLst>
            </p:cNvPr>
            <p:cNvSpPr/>
            <p:nvPr userDrawn="1"/>
          </p:nvSpPr>
          <p:spPr>
            <a:xfrm>
              <a:off x="1" y="3649663"/>
              <a:ext cx="4537613" cy="3194050"/>
            </a:xfrm>
            <a:custGeom>
              <a:avLst/>
              <a:gdLst>
                <a:gd name="connsiteX0" fmla="*/ 1612831 w 4537613"/>
                <a:gd name="connsiteY0" fmla="*/ 0 h 3194050"/>
                <a:gd name="connsiteX1" fmla="*/ 1842601 w 4537613"/>
                <a:gd name="connsiteY1" fmla="*/ 4707 h 3194050"/>
                <a:gd name="connsiteX2" fmla="*/ 2072371 w 4537613"/>
                <a:gd name="connsiteY2" fmla="*/ 30596 h 3194050"/>
                <a:gd name="connsiteX3" fmla="*/ 2314109 w 4537613"/>
                <a:gd name="connsiteY3" fmla="*/ 68253 h 3194050"/>
                <a:gd name="connsiteX4" fmla="*/ 2551059 w 4537613"/>
                <a:gd name="connsiteY4" fmla="*/ 124738 h 3194050"/>
                <a:gd name="connsiteX5" fmla="*/ 2792797 w 4537613"/>
                <a:gd name="connsiteY5" fmla="*/ 192991 h 3194050"/>
                <a:gd name="connsiteX6" fmla="*/ 3029747 w 4537613"/>
                <a:gd name="connsiteY6" fmla="*/ 275365 h 3194050"/>
                <a:gd name="connsiteX7" fmla="*/ 3259517 w 4537613"/>
                <a:gd name="connsiteY7" fmla="*/ 376568 h 3194050"/>
                <a:gd name="connsiteX8" fmla="*/ 3482107 w 4537613"/>
                <a:gd name="connsiteY8" fmla="*/ 482477 h 3194050"/>
                <a:gd name="connsiteX9" fmla="*/ 3687942 w 4537613"/>
                <a:gd name="connsiteY9" fmla="*/ 607215 h 3194050"/>
                <a:gd name="connsiteX10" fmla="*/ 3879418 w 4537613"/>
                <a:gd name="connsiteY10" fmla="*/ 746074 h 3194050"/>
                <a:gd name="connsiteX11" fmla="*/ 4051745 w 4537613"/>
                <a:gd name="connsiteY11" fmla="*/ 903762 h 3194050"/>
                <a:gd name="connsiteX12" fmla="*/ 4204925 w 4537613"/>
                <a:gd name="connsiteY12" fmla="*/ 1066157 h 3194050"/>
                <a:gd name="connsiteX13" fmla="*/ 4269548 w 4537613"/>
                <a:gd name="connsiteY13" fmla="*/ 1153238 h 3194050"/>
                <a:gd name="connsiteX14" fmla="*/ 4331778 w 4537613"/>
                <a:gd name="connsiteY14" fmla="*/ 1240319 h 3194050"/>
                <a:gd name="connsiteX15" fmla="*/ 4384433 w 4537613"/>
                <a:gd name="connsiteY15" fmla="*/ 1334461 h 3194050"/>
                <a:gd name="connsiteX16" fmla="*/ 4427515 w 4537613"/>
                <a:gd name="connsiteY16" fmla="*/ 1435663 h 3194050"/>
                <a:gd name="connsiteX17" fmla="*/ 4465810 w 4537613"/>
                <a:gd name="connsiteY17" fmla="*/ 1536866 h 3194050"/>
                <a:gd name="connsiteX18" fmla="*/ 4499318 w 4537613"/>
                <a:gd name="connsiteY18" fmla="*/ 1635715 h 3194050"/>
                <a:gd name="connsiteX19" fmla="*/ 4523253 w 4537613"/>
                <a:gd name="connsiteY19" fmla="*/ 1743978 h 3194050"/>
                <a:gd name="connsiteX20" fmla="*/ 4537613 w 4537613"/>
                <a:gd name="connsiteY20" fmla="*/ 1849887 h 3194050"/>
                <a:gd name="connsiteX21" fmla="*/ 4530433 w 4537613"/>
                <a:gd name="connsiteY21" fmla="*/ 1962858 h 3194050"/>
                <a:gd name="connsiteX22" fmla="*/ 4518466 w 4537613"/>
                <a:gd name="connsiteY22" fmla="*/ 2068767 h 3194050"/>
                <a:gd name="connsiteX23" fmla="*/ 4499318 w 4537613"/>
                <a:gd name="connsiteY23" fmla="*/ 2162909 h 3194050"/>
                <a:gd name="connsiteX24" fmla="*/ 4465810 w 4537613"/>
                <a:gd name="connsiteY24" fmla="*/ 2264111 h 3194050"/>
                <a:gd name="connsiteX25" fmla="*/ 4427515 w 4537613"/>
                <a:gd name="connsiteY25" fmla="*/ 2351193 h 3194050"/>
                <a:gd name="connsiteX26" fmla="*/ 4384433 w 4537613"/>
                <a:gd name="connsiteY26" fmla="*/ 2433567 h 3194050"/>
                <a:gd name="connsiteX27" fmla="*/ 4331778 w 4537613"/>
                <a:gd name="connsiteY27" fmla="*/ 2513587 h 3194050"/>
                <a:gd name="connsiteX28" fmla="*/ 4274335 w 4537613"/>
                <a:gd name="connsiteY28" fmla="*/ 2588901 h 3194050"/>
                <a:gd name="connsiteX29" fmla="*/ 4140302 w 4537613"/>
                <a:gd name="connsiteY29" fmla="*/ 2720699 h 3194050"/>
                <a:gd name="connsiteX30" fmla="*/ 3979942 w 4537613"/>
                <a:gd name="connsiteY30" fmla="*/ 2840730 h 3194050"/>
                <a:gd name="connsiteX31" fmla="*/ 3807614 w 4537613"/>
                <a:gd name="connsiteY31" fmla="*/ 2941933 h 3194050"/>
                <a:gd name="connsiteX32" fmla="*/ 3623320 w 4537613"/>
                <a:gd name="connsiteY32" fmla="*/ 3029014 h 3194050"/>
                <a:gd name="connsiteX33" fmla="*/ 3424664 w 4537613"/>
                <a:gd name="connsiteY33" fmla="*/ 3097267 h 3194050"/>
                <a:gd name="connsiteX34" fmla="*/ 3221222 w 4537613"/>
                <a:gd name="connsiteY34" fmla="*/ 3160812 h 3194050"/>
                <a:gd name="connsiteX35" fmla="*/ 3070007 w 4537613"/>
                <a:gd name="connsiteY35" fmla="*/ 3194050 h 3194050"/>
                <a:gd name="connsiteX36" fmla="*/ 1273362 w 4537613"/>
                <a:gd name="connsiteY36" fmla="*/ 3194050 h 3194050"/>
                <a:gd name="connsiteX37" fmla="*/ 1215520 w 4537613"/>
                <a:gd name="connsiteY37" fmla="*/ 3179641 h 3194050"/>
                <a:gd name="connsiteX38" fmla="*/ 1031226 w 4537613"/>
                <a:gd name="connsiteY38" fmla="*/ 3123156 h 3194050"/>
                <a:gd name="connsiteX39" fmla="*/ 844537 w 4537613"/>
                <a:gd name="connsiteY39" fmla="*/ 3054903 h 3194050"/>
                <a:gd name="connsiteX40" fmla="*/ 667423 w 4537613"/>
                <a:gd name="connsiteY40" fmla="*/ 2979589 h 3194050"/>
                <a:gd name="connsiteX41" fmla="*/ 495095 w 4537613"/>
                <a:gd name="connsiteY41" fmla="*/ 2885448 h 3194050"/>
                <a:gd name="connsiteX42" fmla="*/ 327554 w 4537613"/>
                <a:gd name="connsiteY42" fmla="*/ 2777184 h 3194050"/>
                <a:gd name="connsiteX43" fmla="*/ 174374 w 4537613"/>
                <a:gd name="connsiteY43" fmla="*/ 2659507 h 3194050"/>
                <a:gd name="connsiteX44" fmla="*/ 33161 w 4537613"/>
                <a:gd name="connsiteY44" fmla="*/ 2527709 h 3194050"/>
                <a:gd name="connsiteX45" fmla="*/ 0 w 4537613"/>
                <a:gd name="connsiteY45" fmla="*/ 2488332 h 3194050"/>
                <a:gd name="connsiteX46" fmla="*/ 0 w 4537613"/>
                <a:gd name="connsiteY46" fmla="*/ 575618 h 3194050"/>
                <a:gd name="connsiteX47" fmla="*/ 85817 w 4537613"/>
                <a:gd name="connsiteY47" fmla="*/ 494245 h 3194050"/>
                <a:gd name="connsiteX48" fmla="*/ 231817 w 4537613"/>
                <a:gd name="connsiteY48" fmla="*/ 381275 h 3194050"/>
                <a:gd name="connsiteX49" fmla="*/ 399358 w 4537613"/>
                <a:gd name="connsiteY49" fmla="*/ 282426 h 3194050"/>
                <a:gd name="connsiteX50" fmla="*/ 576472 w 4537613"/>
                <a:gd name="connsiteY50" fmla="*/ 192991 h 3194050"/>
                <a:gd name="connsiteX51" fmla="*/ 767947 w 4537613"/>
                <a:gd name="connsiteY51" fmla="*/ 124738 h 3194050"/>
                <a:gd name="connsiteX52" fmla="*/ 973783 w 4537613"/>
                <a:gd name="connsiteY52" fmla="*/ 68253 h 3194050"/>
                <a:gd name="connsiteX53" fmla="*/ 1177225 w 4537613"/>
                <a:gd name="connsiteY53" fmla="*/ 23536 h 3194050"/>
                <a:gd name="connsiteX54" fmla="*/ 1395028 w 4537613"/>
                <a:gd name="connsiteY54" fmla="*/ 4707 h 319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37613" h="3194050">
                  <a:moveTo>
                    <a:pt x="1612831" y="0"/>
                  </a:moveTo>
                  <a:lnTo>
                    <a:pt x="1842601" y="4707"/>
                  </a:lnTo>
                  <a:lnTo>
                    <a:pt x="2072371" y="30596"/>
                  </a:lnTo>
                  <a:lnTo>
                    <a:pt x="2314109" y="68253"/>
                  </a:lnTo>
                  <a:lnTo>
                    <a:pt x="2551059" y="124738"/>
                  </a:lnTo>
                  <a:lnTo>
                    <a:pt x="2792797" y="192991"/>
                  </a:lnTo>
                  <a:lnTo>
                    <a:pt x="3029747" y="275365"/>
                  </a:lnTo>
                  <a:lnTo>
                    <a:pt x="3259517" y="376568"/>
                  </a:lnTo>
                  <a:lnTo>
                    <a:pt x="3482107" y="482477"/>
                  </a:lnTo>
                  <a:lnTo>
                    <a:pt x="3687942" y="607215"/>
                  </a:lnTo>
                  <a:lnTo>
                    <a:pt x="3879418" y="746074"/>
                  </a:lnTo>
                  <a:lnTo>
                    <a:pt x="4051745" y="903762"/>
                  </a:lnTo>
                  <a:lnTo>
                    <a:pt x="4204925" y="1066157"/>
                  </a:lnTo>
                  <a:lnTo>
                    <a:pt x="4269548" y="1153238"/>
                  </a:lnTo>
                  <a:lnTo>
                    <a:pt x="4331778" y="1240319"/>
                  </a:lnTo>
                  <a:lnTo>
                    <a:pt x="4384433" y="1334461"/>
                  </a:lnTo>
                  <a:lnTo>
                    <a:pt x="4427515" y="1435663"/>
                  </a:lnTo>
                  <a:lnTo>
                    <a:pt x="4465810" y="1536866"/>
                  </a:lnTo>
                  <a:lnTo>
                    <a:pt x="4499318" y="1635715"/>
                  </a:lnTo>
                  <a:lnTo>
                    <a:pt x="4523253" y="1743978"/>
                  </a:lnTo>
                  <a:lnTo>
                    <a:pt x="4537613" y="1849887"/>
                  </a:lnTo>
                  <a:lnTo>
                    <a:pt x="4530433" y="1962858"/>
                  </a:lnTo>
                  <a:lnTo>
                    <a:pt x="4518466" y="2068767"/>
                  </a:lnTo>
                  <a:lnTo>
                    <a:pt x="4499318" y="2162909"/>
                  </a:lnTo>
                  <a:lnTo>
                    <a:pt x="4465810" y="2264111"/>
                  </a:lnTo>
                  <a:lnTo>
                    <a:pt x="4427515" y="2351193"/>
                  </a:lnTo>
                  <a:lnTo>
                    <a:pt x="4384433" y="2433567"/>
                  </a:lnTo>
                  <a:lnTo>
                    <a:pt x="4331778" y="2513587"/>
                  </a:lnTo>
                  <a:lnTo>
                    <a:pt x="4274335" y="2588901"/>
                  </a:lnTo>
                  <a:lnTo>
                    <a:pt x="4140302" y="2720699"/>
                  </a:lnTo>
                  <a:lnTo>
                    <a:pt x="3979942" y="2840730"/>
                  </a:lnTo>
                  <a:lnTo>
                    <a:pt x="3807614" y="2941933"/>
                  </a:lnTo>
                  <a:lnTo>
                    <a:pt x="3623320" y="3029014"/>
                  </a:lnTo>
                  <a:lnTo>
                    <a:pt x="3424664" y="3097267"/>
                  </a:lnTo>
                  <a:lnTo>
                    <a:pt x="3221222" y="3160812"/>
                  </a:lnTo>
                  <a:lnTo>
                    <a:pt x="3070007" y="3194050"/>
                  </a:lnTo>
                  <a:lnTo>
                    <a:pt x="1273362" y="3194050"/>
                  </a:lnTo>
                  <a:lnTo>
                    <a:pt x="1215520" y="3179641"/>
                  </a:lnTo>
                  <a:lnTo>
                    <a:pt x="1031226" y="3123156"/>
                  </a:lnTo>
                  <a:lnTo>
                    <a:pt x="844537" y="3054903"/>
                  </a:lnTo>
                  <a:lnTo>
                    <a:pt x="667423" y="2979589"/>
                  </a:lnTo>
                  <a:lnTo>
                    <a:pt x="495095" y="2885448"/>
                  </a:lnTo>
                  <a:lnTo>
                    <a:pt x="327554" y="2777184"/>
                  </a:lnTo>
                  <a:lnTo>
                    <a:pt x="174374" y="2659507"/>
                  </a:lnTo>
                  <a:lnTo>
                    <a:pt x="33161" y="2527709"/>
                  </a:lnTo>
                  <a:lnTo>
                    <a:pt x="0" y="2488332"/>
                  </a:lnTo>
                  <a:lnTo>
                    <a:pt x="0" y="575618"/>
                  </a:lnTo>
                  <a:lnTo>
                    <a:pt x="85817" y="494245"/>
                  </a:lnTo>
                  <a:lnTo>
                    <a:pt x="231817" y="381275"/>
                  </a:lnTo>
                  <a:lnTo>
                    <a:pt x="399358" y="282426"/>
                  </a:lnTo>
                  <a:lnTo>
                    <a:pt x="576472" y="192991"/>
                  </a:lnTo>
                  <a:lnTo>
                    <a:pt x="767947" y="124738"/>
                  </a:lnTo>
                  <a:lnTo>
                    <a:pt x="973783" y="68253"/>
                  </a:lnTo>
                  <a:lnTo>
                    <a:pt x="1177225" y="23536"/>
                  </a:lnTo>
                  <a:lnTo>
                    <a:pt x="1395028" y="470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06" y="4119869"/>
            <a:ext cx="3112552" cy="24564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E18859FD-02A1-4EBD-B3D6-0FB3AF9D7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3026920"/>
            <a:ext cx="3420000" cy="105282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xmlns="" id="{90642181-CFD1-4C77-B057-A56CE72F01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87159" y="3026920"/>
            <a:ext cx="3420000" cy="105282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xmlns="" id="{FF0BDBD4-7825-4C67-99E9-C735E1FBB9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3424" y="3026920"/>
            <a:ext cx="3420000" cy="105282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35" name="Content Header 2">
            <a:extLst>
              <a:ext uri="{FF2B5EF4-FFF2-40B4-BE49-F238E27FC236}">
                <a16:creationId xmlns:a16="http://schemas.microsoft.com/office/drawing/2014/main" xmlns="" id="{94417C6D-B291-4A61-9921-775DA1D6D0D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00894" y="2405063"/>
            <a:ext cx="3420000" cy="4609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36" name="Content Header 3">
            <a:extLst>
              <a:ext uri="{FF2B5EF4-FFF2-40B4-BE49-F238E27FC236}">
                <a16:creationId xmlns:a16="http://schemas.microsoft.com/office/drawing/2014/main" xmlns="" id="{35980708-2905-4ABB-BDDC-DC6D33D7C6B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87159" y="2405063"/>
            <a:ext cx="3420000" cy="4609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37" name="Content Header 4">
            <a:extLst>
              <a:ext uri="{FF2B5EF4-FFF2-40B4-BE49-F238E27FC236}">
                <a16:creationId xmlns:a16="http://schemas.microsoft.com/office/drawing/2014/main" xmlns="" id="{C7F8108B-8CD4-48BF-94C0-01363B1E4F02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973424" y="2405063"/>
            <a:ext cx="3420000" cy="4609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90A5D5B-F644-47FC-BA95-B93F1855AD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553" y="1408627"/>
            <a:ext cx="837285" cy="837285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xmlns="" id="{96BA3150-050E-4A44-BE40-3BD47F0412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2897" y="1408627"/>
            <a:ext cx="837285" cy="83728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xmlns="" id="{A3379A5C-5A4C-4054-89CF-DBCEC320E2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3424" y="1408627"/>
            <a:ext cx="837285" cy="83728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1563148-967F-403B-A638-B0C3C2AC9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4304026" y="469900"/>
            <a:ext cx="0" cy="59182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71557735-9BED-41DD-95DD-163D1C9E39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890290" y="469900"/>
            <a:ext cx="0" cy="59182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57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C895FDC-2C4F-4DDB-8BAF-F96F3F29E496}"/>
              </a:ext>
            </a:extLst>
          </p:cNvPr>
          <p:cNvGrpSpPr/>
          <p:nvPr/>
        </p:nvGrpSpPr>
        <p:grpSpPr>
          <a:xfrm>
            <a:off x="3975193" y="1"/>
            <a:ext cx="8918389" cy="6858000"/>
            <a:chOff x="-9741005" y="76962"/>
            <a:chExt cx="8918389" cy="701041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F6F62C76-F2A2-4C4A-A2CF-7478D192F41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C2FEE6D6-C66B-46A2-9717-D94CD2EEC516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xmlns="" id="{50F8CA4D-DFF0-446B-B60D-6C59383E60CB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xmlns="" id="{FE92DF35-F9F7-40F5-989F-13D90C622383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xmlns="" id="{59DC02A7-D065-41E9-BB83-3E6B87C8FCDA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xmlns="" id="{B956E204-209F-4483-A2D7-FDD5857C793A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xmlns="" id="{63C141C1-7D94-41BC-9125-3049CE0F4262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xmlns="" id="{DF161C9E-F9BD-426C-AC90-44428E88D146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xmlns="" id="{5F6A9DD0-9049-4E35-AB52-2295FAD07BE0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xmlns="" id="{844EE558-A987-4D5F-9409-50DA793C924A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xmlns="" id="{BA0CA8CE-37BE-4004-9F24-18C47C58A73A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36060E0F-19CE-4CEB-BA56-3FDAE5648A59}"/>
              </a:ext>
            </a:extLst>
          </p:cNvPr>
          <p:cNvSpPr>
            <a:spLocks/>
          </p:cNvSpPr>
          <p:nvPr/>
        </p:nvSpPr>
        <p:spPr bwMode="auto">
          <a:xfrm>
            <a:off x="8733805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E50B9CD5-BF82-4FA5-965C-3A2910331D2B}"/>
              </a:ext>
            </a:extLst>
          </p:cNvPr>
          <p:cNvSpPr/>
          <p:nvPr/>
        </p:nvSpPr>
        <p:spPr>
          <a:xfrm rot="10800000">
            <a:off x="9539001" y="4459774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262" y="2349925"/>
            <a:ext cx="2937576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AEF0598-4986-4C3D-A0BD-127B9AD43830}"/>
              </a:ext>
            </a:extLst>
          </p:cNvPr>
          <p:cNvSpPr/>
          <p:nvPr/>
        </p:nvSpPr>
        <p:spPr>
          <a:xfrm>
            <a:off x="0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B57-AC62-4574-AC7D-7953A169D2FB}" type="datetimeFigureOut">
              <a:rPr lang="en-US" noProof="0" smtClean="0"/>
              <a:t>5/26/2019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4314920-E619-4EFC-ABED-C6607FFDCEFC}"/>
              </a:ext>
            </a:extLst>
          </p:cNvPr>
          <p:cNvCxnSpPr>
            <a:cxnSpLocks/>
          </p:cNvCxnSpPr>
          <p:nvPr/>
        </p:nvCxnSpPr>
        <p:spPr>
          <a:xfrm>
            <a:off x="8592786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5">
            <a:extLst>
              <a:ext uri="{FF2B5EF4-FFF2-40B4-BE49-F238E27FC236}">
                <a16:creationId xmlns:a16="http://schemas.microsoft.com/office/drawing/2014/main" xmlns="" id="{1A7CEEF1-5681-4130-870F-528E3DBED1C2}"/>
              </a:ext>
            </a:extLst>
          </p:cNvPr>
          <p:cNvSpPr>
            <a:spLocks/>
          </p:cNvSpPr>
          <p:nvPr/>
        </p:nvSpPr>
        <p:spPr bwMode="auto">
          <a:xfrm>
            <a:off x="10582987" y="18936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628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C895FDC-2C4F-4DDB-8BAF-F96F3F29E496}"/>
              </a:ext>
            </a:extLst>
          </p:cNvPr>
          <p:cNvGrpSpPr/>
          <p:nvPr/>
        </p:nvGrpSpPr>
        <p:grpSpPr>
          <a:xfrm flipH="1">
            <a:off x="-685800" y="1"/>
            <a:ext cx="8918389" cy="6858000"/>
            <a:chOff x="-9741005" y="76962"/>
            <a:chExt cx="8918389" cy="701041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F6F62C76-F2A2-4C4A-A2CF-7478D192F41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C2FEE6D6-C66B-46A2-9717-D94CD2EEC516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xmlns="" id="{50F8CA4D-DFF0-446B-B60D-6C59383E60CB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xmlns="" id="{FE92DF35-F9F7-40F5-989F-13D90C622383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xmlns="" id="{59DC02A7-D065-41E9-BB83-3E6B87C8FCDA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xmlns="" id="{B956E204-209F-4483-A2D7-FDD5857C793A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xmlns="" id="{63C141C1-7D94-41BC-9125-3049CE0F4262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xmlns="" id="{DF161C9E-F9BD-426C-AC90-44428E88D146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xmlns="" id="{5F6A9DD0-9049-4E35-AB52-2295FAD07BE0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xmlns="" id="{844EE558-A987-4D5F-9409-50DA793C924A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xmlns="" id="{BA0CA8CE-37BE-4004-9F24-18C47C58A73A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AEF0598-4986-4C3D-A0BD-127B9AD43830}"/>
              </a:ext>
            </a:extLst>
          </p:cNvPr>
          <p:cNvSpPr/>
          <p:nvPr/>
        </p:nvSpPr>
        <p:spPr>
          <a:xfrm>
            <a:off x="3599214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B57-AC62-4574-AC7D-7953A169D2FB}" type="datetimeFigureOut">
              <a:rPr lang="en-US" noProof="0" smtClean="0"/>
              <a:t>5/26/2019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4314920-E619-4EFC-ABED-C6607FFDCEFC}"/>
              </a:ext>
            </a:extLst>
          </p:cNvPr>
          <p:cNvCxnSpPr>
            <a:cxnSpLocks/>
          </p:cNvCxnSpPr>
          <p:nvPr/>
        </p:nvCxnSpPr>
        <p:spPr>
          <a:xfrm>
            <a:off x="3599214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36060E0F-19CE-4CEB-BA56-3FDAE5648A59}"/>
              </a:ext>
            </a:extLst>
          </p:cNvPr>
          <p:cNvSpPr>
            <a:spLocks/>
          </p:cNvSpPr>
          <p:nvPr/>
        </p:nvSpPr>
        <p:spPr bwMode="auto">
          <a:xfrm>
            <a:off x="61986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E50B9CD5-BF82-4FA5-965C-3A2910331D2B}"/>
              </a:ext>
            </a:extLst>
          </p:cNvPr>
          <p:cNvSpPr/>
          <p:nvPr/>
        </p:nvSpPr>
        <p:spPr>
          <a:xfrm rot="1800000">
            <a:off x="1818524" y="2197117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43" y="2349925"/>
            <a:ext cx="2937576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xmlns="" id="{1A7CEEF1-5681-4130-870F-528E3DBED1C2}"/>
              </a:ext>
            </a:extLst>
          </p:cNvPr>
          <p:cNvSpPr>
            <a:spLocks/>
          </p:cNvSpPr>
          <p:nvPr/>
        </p:nvSpPr>
        <p:spPr bwMode="auto">
          <a:xfrm>
            <a:off x="168275" y="44521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93AB100B-7366-469B-AD1B-F4E4142B4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1" y="1397000"/>
            <a:ext cx="7578350" cy="4654808"/>
          </a:xfrm>
        </p:spPr>
        <p:txBody>
          <a:bodyPr anchor="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4" name="Content Header 2">
            <a:extLst>
              <a:ext uri="{FF2B5EF4-FFF2-40B4-BE49-F238E27FC236}">
                <a16:creationId xmlns:a16="http://schemas.microsoft.com/office/drawing/2014/main" xmlns="" id="{65CAF933-13F7-426D-A298-8754850904C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11188" y="812703"/>
            <a:ext cx="7621707" cy="4609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07244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B57-AC62-4574-AC7D-7953A169D2FB}" type="datetimeFigureOut">
              <a:rPr lang="en-US" noProof="0" smtClean="0"/>
              <a:t>5/26/2019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03349DA-09EE-462C-94DB-80E15A5F4FAE}"/>
              </a:ext>
            </a:extLst>
          </p:cNvPr>
          <p:cNvGrpSpPr/>
          <p:nvPr/>
        </p:nvGrpSpPr>
        <p:grpSpPr>
          <a:xfrm>
            <a:off x="1" y="3663950"/>
            <a:ext cx="4537613" cy="3194050"/>
            <a:chOff x="1" y="3649663"/>
            <a:chExt cx="4537613" cy="319405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E50B9CD5-BF82-4FA5-965C-3A2910331D2B}"/>
                </a:ext>
              </a:extLst>
            </p:cNvPr>
            <p:cNvSpPr/>
            <p:nvPr userDrawn="1"/>
          </p:nvSpPr>
          <p:spPr>
            <a:xfrm rot="1415293">
              <a:off x="1849954" y="3656856"/>
              <a:ext cx="1771649" cy="92602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C112C725-A112-4CA5-AF43-E92C44765DAD}"/>
                </a:ext>
              </a:extLst>
            </p:cNvPr>
            <p:cNvSpPr/>
            <p:nvPr userDrawn="1"/>
          </p:nvSpPr>
          <p:spPr>
            <a:xfrm>
              <a:off x="1" y="3649663"/>
              <a:ext cx="4537613" cy="3194050"/>
            </a:xfrm>
            <a:custGeom>
              <a:avLst/>
              <a:gdLst>
                <a:gd name="connsiteX0" fmla="*/ 1612831 w 4537613"/>
                <a:gd name="connsiteY0" fmla="*/ 0 h 3194050"/>
                <a:gd name="connsiteX1" fmla="*/ 1842601 w 4537613"/>
                <a:gd name="connsiteY1" fmla="*/ 4707 h 3194050"/>
                <a:gd name="connsiteX2" fmla="*/ 2072371 w 4537613"/>
                <a:gd name="connsiteY2" fmla="*/ 30596 h 3194050"/>
                <a:gd name="connsiteX3" fmla="*/ 2314109 w 4537613"/>
                <a:gd name="connsiteY3" fmla="*/ 68253 h 3194050"/>
                <a:gd name="connsiteX4" fmla="*/ 2551059 w 4537613"/>
                <a:gd name="connsiteY4" fmla="*/ 124738 h 3194050"/>
                <a:gd name="connsiteX5" fmla="*/ 2792797 w 4537613"/>
                <a:gd name="connsiteY5" fmla="*/ 192991 h 3194050"/>
                <a:gd name="connsiteX6" fmla="*/ 3029747 w 4537613"/>
                <a:gd name="connsiteY6" fmla="*/ 275365 h 3194050"/>
                <a:gd name="connsiteX7" fmla="*/ 3259517 w 4537613"/>
                <a:gd name="connsiteY7" fmla="*/ 376568 h 3194050"/>
                <a:gd name="connsiteX8" fmla="*/ 3482107 w 4537613"/>
                <a:gd name="connsiteY8" fmla="*/ 482477 h 3194050"/>
                <a:gd name="connsiteX9" fmla="*/ 3687942 w 4537613"/>
                <a:gd name="connsiteY9" fmla="*/ 607215 h 3194050"/>
                <a:gd name="connsiteX10" fmla="*/ 3879418 w 4537613"/>
                <a:gd name="connsiteY10" fmla="*/ 746074 h 3194050"/>
                <a:gd name="connsiteX11" fmla="*/ 4051745 w 4537613"/>
                <a:gd name="connsiteY11" fmla="*/ 903762 h 3194050"/>
                <a:gd name="connsiteX12" fmla="*/ 4204925 w 4537613"/>
                <a:gd name="connsiteY12" fmla="*/ 1066157 h 3194050"/>
                <a:gd name="connsiteX13" fmla="*/ 4269548 w 4537613"/>
                <a:gd name="connsiteY13" fmla="*/ 1153238 h 3194050"/>
                <a:gd name="connsiteX14" fmla="*/ 4331778 w 4537613"/>
                <a:gd name="connsiteY14" fmla="*/ 1240319 h 3194050"/>
                <a:gd name="connsiteX15" fmla="*/ 4384433 w 4537613"/>
                <a:gd name="connsiteY15" fmla="*/ 1334461 h 3194050"/>
                <a:gd name="connsiteX16" fmla="*/ 4427515 w 4537613"/>
                <a:gd name="connsiteY16" fmla="*/ 1435663 h 3194050"/>
                <a:gd name="connsiteX17" fmla="*/ 4465810 w 4537613"/>
                <a:gd name="connsiteY17" fmla="*/ 1536866 h 3194050"/>
                <a:gd name="connsiteX18" fmla="*/ 4499318 w 4537613"/>
                <a:gd name="connsiteY18" fmla="*/ 1635715 h 3194050"/>
                <a:gd name="connsiteX19" fmla="*/ 4523253 w 4537613"/>
                <a:gd name="connsiteY19" fmla="*/ 1743978 h 3194050"/>
                <a:gd name="connsiteX20" fmla="*/ 4537613 w 4537613"/>
                <a:gd name="connsiteY20" fmla="*/ 1849887 h 3194050"/>
                <a:gd name="connsiteX21" fmla="*/ 4530433 w 4537613"/>
                <a:gd name="connsiteY21" fmla="*/ 1962858 h 3194050"/>
                <a:gd name="connsiteX22" fmla="*/ 4518466 w 4537613"/>
                <a:gd name="connsiteY22" fmla="*/ 2068767 h 3194050"/>
                <a:gd name="connsiteX23" fmla="*/ 4499318 w 4537613"/>
                <a:gd name="connsiteY23" fmla="*/ 2162909 h 3194050"/>
                <a:gd name="connsiteX24" fmla="*/ 4465810 w 4537613"/>
                <a:gd name="connsiteY24" fmla="*/ 2264111 h 3194050"/>
                <a:gd name="connsiteX25" fmla="*/ 4427515 w 4537613"/>
                <a:gd name="connsiteY25" fmla="*/ 2351193 h 3194050"/>
                <a:gd name="connsiteX26" fmla="*/ 4384433 w 4537613"/>
                <a:gd name="connsiteY26" fmla="*/ 2433567 h 3194050"/>
                <a:gd name="connsiteX27" fmla="*/ 4331778 w 4537613"/>
                <a:gd name="connsiteY27" fmla="*/ 2513587 h 3194050"/>
                <a:gd name="connsiteX28" fmla="*/ 4274335 w 4537613"/>
                <a:gd name="connsiteY28" fmla="*/ 2588901 h 3194050"/>
                <a:gd name="connsiteX29" fmla="*/ 4140302 w 4537613"/>
                <a:gd name="connsiteY29" fmla="*/ 2720699 h 3194050"/>
                <a:gd name="connsiteX30" fmla="*/ 3979942 w 4537613"/>
                <a:gd name="connsiteY30" fmla="*/ 2840730 h 3194050"/>
                <a:gd name="connsiteX31" fmla="*/ 3807614 w 4537613"/>
                <a:gd name="connsiteY31" fmla="*/ 2941933 h 3194050"/>
                <a:gd name="connsiteX32" fmla="*/ 3623320 w 4537613"/>
                <a:gd name="connsiteY32" fmla="*/ 3029014 h 3194050"/>
                <a:gd name="connsiteX33" fmla="*/ 3424664 w 4537613"/>
                <a:gd name="connsiteY33" fmla="*/ 3097267 h 3194050"/>
                <a:gd name="connsiteX34" fmla="*/ 3221222 w 4537613"/>
                <a:gd name="connsiteY34" fmla="*/ 3160812 h 3194050"/>
                <a:gd name="connsiteX35" fmla="*/ 3070007 w 4537613"/>
                <a:gd name="connsiteY35" fmla="*/ 3194050 h 3194050"/>
                <a:gd name="connsiteX36" fmla="*/ 1273362 w 4537613"/>
                <a:gd name="connsiteY36" fmla="*/ 3194050 h 3194050"/>
                <a:gd name="connsiteX37" fmla="*/ 1215520 w 4537613"/>
                <a:gd name="connsiteY37" fmla="*/ 3179641 h 3194050"/>
                <a:gd name="connsiteX38" fmla="*/ 1031226 w 4537613"/>
                <a:gd name="connsiteY38" fmla="*/ 3123156 h 3194050"/>
                <a:gd name="connsiteX39" fmla="*/ 844537 w 4537613"/>
                <a:gd name="connsiteY39" fmla="*/ 3054903 h 3194050"/>
                <a:gd name="connsiteX40" fmla="*/ 667423 w 4537613"/>
                <a:gd name="connsiteY40" fmla="*/ 2979589 h 3194050"/>
                <a:gd name="connsiteX41" fmla="*/ 495095 w 4537613"/>
                <a:gd name="connsiteY41" fmla="*/ 2885448 h 3194050"/>
                <a:gd name="connsiteX42" fmla="*/ 327554 w 4537613"/>
                <a:gd name="connsiteY42" fmla="*/ 2777184 h 3194050"/>
                <a:gd name="connsiteX43" fmla="*/ 174374 w 4537613"/>
                <a:gd name="connsiteY43" fmla="*/ 2659507 h 3194050"/>
                <a:gd name="connsiteX44" fmla="*/ 33161 w 4537613"/>
                <a:gd name="connsiteY44" fmla="*/ 2527709 h 3194050"/>
                <a:gd name="connsiteX45" fmla="*/ 0 w 4537613"/>
                <a:gd name="connsiteY45" fmla="*/ 2488332 h 3194050"/>
                <a:gd name="connsiteX46" fmla="*/ 0 w 4537613"/>
                <a:gd name="connsiteY46" fmla="*/ 575618 h 3194050"/>
                <a:gd name="connsiteX47" fmla="*/ 85817 w 4537613"/>
                <a:gd name="connsiteY47" fmla="*/ 494245 h 3194050"/>
                <a:gd name="connsiteX48" fmla="*/ 231817 w 4537613"/>
                <a:gd name="connsiteY48" fmla="*/ 381275 h 3194050"/>
                <a:gd name="connsiteX49" fmla="*/ 399358 w 4537613"/>
                <a:gd name="connsiteY49" fmla="*/ 282426 h 3194050"/>
                <a:gd name="connsiteX50" fmla="*/ 576472 w 4537613"/>
                <a:gd name="connsiteY50" fmla="*/ 192991 h 3194050"/>
                <a:gd name="connsiteX51" fmla="*/ 767947 w 4537613"/>
                <a:gd name="connsiteY51" fmla="*/ 124738 h 3194050"/>
                <a:gd name="connsiteX52" fmla="*/ 973783 w 4537613"/>
                <a:gd name="connsiteY52" fmla="*/ 68253 h 3194050"/>
                <a:gd name="connsiteX53" fmla="*/ 1177225 w 4537613"/>
                <a:gd name="connsiteY53" fmla="*/ 23536 h 3194050"/>
                <a:gd name="connsiteX54" fmla="*/ 1395028 w 4537613"/>
                <a:gd name="connsiteY54" fmla="*/ 4707 h 319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37613" h="3194050">
                  <a:moveTo>
                    <a:pt x="1612831" y="0"/>
                  </a:moveTo>
                  <a:lnTo>
                    <a:pt x="1842601" y="4707"/>
                  </a:lnTo>
                  <a:lnTo>
                    <a:pt x="2072371" y="30596"/>
                  </a:lnTo>
                  <a:lnTo>
                    <a:pt x="2314109" y="68253"/>
                  </a:lnTo>
                  <a:lnTo>
                    <a:pt x="2551059" y="124738"/>
                  </a:lnTo>
                  <a:lnTo>
                    <a:pt x="2792797" y="192991"/>
                  </a:lnTo>
                  <a:lnTo>
                    <a:pt x="3029747" y="275365"/>
                  </a:lnTo>
                  <a:lnTo>
                    <a:pt x="3259517" y="376568"/>
                  </a:lnTo>
                  <a:lnTo>
                    <a:pt x="3482107" y="482477"/>
                  </a:lnTo>
                  <a:lnTo>
                    <a:pt x="3687942" y="607215"/>
                  </a:lnTo>
                  <a:lnTo>
                    <a:pt x="3879418" y="746074"/>
                  </a:lnTo>
                  <a:lnTo>
                    <a:pt x="4051745" y="903762"/>
                  </a:lnTo>
                  <a:lnTo>
                    <a:pt x="4204925" y="1066157"/>
                  </a:lnTo>
                  <a:lnTo>
                    <a:pt x="4269548" y="1153238"/>
                  </a:lnTo>
                  <a:lnTo>
                    <a:pt x="4331778" y="1240319"/>
                  </a:lnTo>
                  <a:lnTo>
                    <a:pt x="4384433" y="1334461"/>
                  </a:lnTo>
                  <a:lnTo>
                    <a:pt x="4427515" y="1435663"/>
                  </a:lnTo>
                  <a:lnTo>
                    <a:pt x="4465810" y="1536866"/>
                  </a:lnTo>
                  <a:lnTo>
                    <a:pt x="4499318" y="1635715"/>
                  </a:lnTo>
                  <a:lnTo>
                    <a:pt x="4523253" y="1743978"/>
                  </a:lnTo>
                  <a:lnTo>
                    <a:pt x="4537613" y="1849887"/>
                  </a:lnTo>
                  <a:lnTo>
                    <a:pt x="4530433" y="1962858"/>
                  </a:lnTo>
                  <a:lnTo>
                    <a:pt x="4518466" y="2068767"/>
                  </a:lnTo>
                  <a:lnTo>
                    <a:pt x="4499318" y="2162909"/>
                  </a:lnTo>
                  <a:lnTo>
                    <a:pt x="4465810" y="2264111"/>
                  </a:lnTo>
                  <a:lnTo>
                    <a:pt x="4427515" y="2351193"/>
                  </a:lnTo>
                  <a:lnTo>
                    <a:pt x="4384433" y="2433567"/>
                  </a:lnTo>
                  <a:lnTo>
                    <a:pt x="4331778" y="2513587"/>
                  </a:lnTo>
                  <a:lnTo>
                    <a:pt x="4274335" y="2588901"/>
                  </a:lnTo>
                  <a:lnTo>
                    <a:pt x="4140302" y="2720699"/>
                  </a:lnTo>
                  <a:lnTo>
                    <a:pt x="3979942" y="2840730"/>
                  </a:lnTo>
                  <a:lnTo>
                    <a:pt x="3807614" y="2941933"/>
                  </a:lnTo>
                  <a:lnTo>
                    <a:pt x="3623320" y="3029014"/>
                  </a:lnTo>
                  <a:lnTo>
                    <a:pt x="3424664" y="3097267"/>
                  </a:lnTo>
                  <a:lnTo>
                    <a:pt x="3221222" y="3160812"/>
                  </a:lnTo>
                  <a:lnTo>
                    <a:pt x="3070007" y="3194050"/>
                  </a:lnTo>
                  <a:lnTo>
                    <a:pt x="1273362" y="3194050"/>
                  </a:lnTo>
                  <a:lnTo>
                    <a:pt x="1215520" y="3179641"/>
                  </a:lnTo>
                  <a:lnTo>
                    <a:pt x="1031226" y="3123156"/>
                  </a:lnTo>
                  <a:lnTo>
                    <a:pt x="844537" y="3054903"/>
                  </a:lnTo>
                  <a:lnTo>
                    <a:pt x="667423" y="2979589"/>
                  </a:lnTo>
                  <a:lnTo>
                    <a:pt x="495095" y="2885448"/>
                  </a:lnTo>
                  <a:lnTo>
                    <a:pt x="327554" y="2777184"/>
                  </a:lnTo>
                  <a:lnTo>
                    <a:pt x="174374" y="2659507"/>
                  </a:lnTo>
                  <a:lnTo>
                    <a:pt x="33161" y="2527709"/>
                  </a:lnTo>
                  <a:lnTo>
                    <a:pt x="0" y="2488332"/>
                  </a:lnTo>
                  <a:lnTo>
                    <a:pt x="0" y="575618"/>
                  </a:lnTo>
                  <a:lnTo>
                    <a:pt x="85817" y="494245"/>
                  </a:lnTo>
                  <a:lnTo>
                    <a:pt x="231817" y="381275"/>
                  </a:lnTo>
                  <a:lnTo>
                    <a:pt x="399358" y="282426"/>
                  </a:lnTo>
                  <a:lnTo>
                    <a:pt x="576472" y="192991"/>
                  </a:lnTo>
                  <a:lnTo>
                    <a:pt x="767947" y="124738"/>
                  </a:lnTo>
                  <a:lnTo>
                    <a:pt x="973783" y="68253"/>
                  </a:lnTo>
                  <a:lnTo>
                    <a:pt x="1177225" y="23536"/>
                  </a:lnTo>
                  <a:lnTo>
                    <a:pt x="1395028" y="47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06" y="4119869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xmlns="" id="{76C467B5-F894-4C8E-85EA-68892E97CE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14060" y="578617"/>
            <a:ext cx="2546068" cy="2118396"/>
          </a:xfrm>
          <a:custGeom>
            <a:avLst/>
            <a:gdLst>
              <a:gd name="connsiteX0" fmla="*/ 1223494 w 2546068"/>
              <a:gd name="connsiteY0" fmla="*/ 0 h 2118396"/>
              <a:gd name="connsiteX1" fmla="*/ 1301645 w 2546068"/>
              <a:gd name="connsiteY1" fmla="*/ 1481 h 2118396"/>
              <a:gd name="connsiteX2" fmla="*/ 1456993 w 2546068"/>
              <a:gd name="connsiteY2" fmla="*/ 11902 h 2118396"/>
              <a:gd name="connsiteX3" fmla="*/ 1599220 w 2546068"/>
              <a:gd name="connsiteY3" fmla="*/ 34335 h 2118396"/>
              <a:gd name="connsiteX4" fmla="*/ 1729636 w 2546068"/>
              <a:gd name="connsiteY4" fmla="*/ 64429 h 2118396"/>
              <a:gd name="connsiteX5" fmla="*/ 1850510 w 2546068"/>
              <a:gd name="connsiteY5" fmla="*/ 106121 h 2118396"/>
              <a:gd name="connsiteX6" fmla="*/ 1957783 w 2546068"/>
              <a:gd name="connsiteY6" fmla="*/ 155682 h 2118396"/>
              <a:gd name="connsiteX7" fmla="*/ 2054916 w 2546068"/>
              <a:gd name="connsiteY7" fmla="*/ 211661 h 2118396"/>
              <a:gd name="connsiteX8" fmla="*/ 2145607 w 2546068"/>
              <a:gd name="connsiteY8" fmla="*/ 274682 h 2118396"/>
              <a:gd name="connsiteX9" fmla="*/ 2225800 w 2546068"/>
              <a:gd name="connsiteY9" fmla="*/ 341014 h 2118396"/>
              <a:gd name="connsiteX10" fmla="*/ 2291914 w 2546068"/>
              <a:gd name="connsiteY10" fmla="*/ 411070 h 2118396"/>
              <a:gd name="connsiteX11" fmla="*/ 2353137 w 2546068"/>
              <a:gd name="connsiteY11" fmla="*/ 485890 h 2118396"/>
              <a:gd name="connsiteX12" fmla="*/ 2405292 w 2546068"/>
              <a:gd name="connsiteY12" fmla="*/ 560705 h 2118396"/>
              <a:gd name="connsiteX13" fmla="*/ 2448261 w 2546068"/>
              <a:gd name="connsiteY13" fmla="*/ 634482 h 2118396"/>
              <a:gd name="connsiteX14" fmla="*/ 2480729 w 2546068"/>
              <a:gd name="connsiteY14" fmla="*/ 711569 h 2118396"/>
              <a:gd name="connsiteX15" fmla="*/ 2507232 w 2546068"/>
              <a:gd name="connsiteY15" fmla="*/ 784095 h 2118396"/>
              <a:gd name="connsiteX16" fmla="*/ 2526576 w 2546068"/>
              <a:gd name="connsiteY16" fmla="*/ 857447 h 2118396"/>
              <a:gd name="connsiteX17" fmla="*/ 2537805 w 2546068"/>
              <a:gd name="connsiteY17" fmla="*/ 923338 h 2118396"/>
              <a:gd name="connsiteX18" fmla="*/ 2542592 w 2546068"/>
              <a:gd name="connsiteY18" fmla="*/ 996270 h 2118396"/>
              <a:gd name="connsiteX19" fmla="*/ 2546068 w 2546068"/>
              <a:gd name="connsiteY19" fmla="*/ 1073553 h 2118396"/>
              <a:gd name="connsiteX20" fmla="*/ 2541074 w 2546068"/>
              <a:gd name="connsiteY20" fmla="*/ 1156012 h 2118396"/>
              <a:gd name="connsiteX21" fmla="*/ 2531548 w 2546068"/>
              <a:gd name="connsiteY21" fmla="*/ 1246342 h 2118396"/>
              <a:gd name="connsiteX22" fmla="*/ 2514982 w 2546068"/>
              <a:gd name="connsiteY22" fmla="*/ 1338535 h 2118396"/>
              <a:gd name="connsiteX23" fmla="*/ 2491138 w 2546068"/>
              <a:gd name="connsiteY23" fmla="*/ 1430517 h 2118396"/>
              <a:gd name="connsiteX24" fmla="*/ 2452977 w 2546068"/>
              <a:gd name="connsiteY24" fmla="*/ 1524151 h 2118396"/>
              <a:gd name="connsiteX25" fmla="*/ 2410997 w 2546068"/>
              <a:gd name="connsiteY25" fmla="*/ 1616126 h 2118396"/>
              <a:gd name="connsiteX26" fmla="*/ 2353983 w 2546068"/>
              <a:gd name="connsiteY26" fmla="*/ 1703537 h 2118396"/>
              <a:gd name="connsiteX27" fmla="*/ 2285633 w 2546068"/>
              <a:gd name="connsiteY27" fmla="*/ 1787007 h 2118396"/>
              <a:gd name="connsiteX28" fmla="*/ 2202368 w 2546068"/>
              <a:gd name="connsiteY28" fmla="*/ 1866949 h 2118396"/>
              <a:gd name="connsiteX29" fmla="*/ 2108841 w 2546068"/>
              <a:gd name="connsiteY29" fmla="*/ 1936527 h 2118396"/>
              <a:gd name="connsiteX30" fmla="*/ 2054440 w 2546068"/>
              <a:gd name="connsiteY30" fmla="*/ 1967998 h 2118396"/>
              <a:gd name="connsiteX31" fmla="*/ 1996221 w 2546068"/>
              <a:gd name="connsiteY31" fmla="*/ 1997810 h 2118396"/>
              <a:gd name="connsiteX32" fmla="*/ 1935734 w 2546068"/>
              <a:gd name="connsiteY32" fmla="*/ 2023685 h 2118396"/>
              <a:gd name="connsiteX33" fmla="*/ 1871429 w 2546068"/>
              <a:gd name="connsiteY33" fmla="*/ 2047901 h 2118396"/>
              <a:gd name="connsiteX34" fmla="*/ 1796147 w 2546068"/>
              <a:gd name="connsiteY34" fmla="*/ 2071283 h 2118396"/>
              <a:gd name="connsiteX35" fmla="*/ 1725516 w 2546068"/>
              <a:gd name="connsiteY35" fmla="*/ 2087830 h 2118396"/>
              <a:gd name="connsiteX36" fmla="*/ 1645579 w 2546068"/>
              <a:gd name="connsiteY36" fmla="*/ 2102302 h 2118396"/>
              <a:gd name="connsiteX37" fmla="*/ 1560034 w 2546068"/>
              <a:gd name="connsiteY37" fmla="*/ 2115321 h 2118396"/>
              <a:gd name="connsiteX38" fmla="*/ 1478782 w 2546068"/>
              <a:gd name="connsiteY38" fmla="*/ 2118396 h 2118396"/>
              <a:gd name="connsiteX39" fmla="*/ 1395262 w 2546068"/>
              <a:gd name="connsiteY39" fmla="*/ 2117535 h 2118396"/>
              <a:gd name="connsiteX40" fmla="*/ 1318423 w 2546068"/>
              <a:gd name="connsiteY40" fmla="*/ 2111703 h 2118396"/>
              <a:gd name="connsiteX41" fmla="*/ 1239555 w 2546068"/>
              <a:gd name="connsiteY41" fmla="*/ 2104006 h 2118396"/>
              <a:gd name="connsiteX42" fmla="*/ 1160448 w 2546068"/>
              <a:gd name="connsiteY42" fmla="*/ 2094237 h 2118396"/>
              <a:gd name="connsiteX43" fmla="*/ 1086232 w 2546068"/>
              <a:gd name="connsiteY43" fmla="*/ 2079704 h 2118396"/>
              <a:gd name="connsiteX44" fmla="*/ 1016906 w 2546068"/>
              <a:gd name="connsiteY44" fmla="*/ 2060408 h 2118396"/>
              <a:gd name="connsiteX45" fmla="*/ 947461 w 2546068"/>
              <a:gd name="connsiteY45" fmla="*/ 2040076 h 2118396"/>
              <a:gd name="connsiteX46" fmla="*/ 816325 w 2546068"/>
              <a:gd name="connsiteY46" fmla="*/ 1988020 h 2118396"/>
              <a:gd name="connsiteX47" fmla="*/ 687812 w 2546068"/>
              <a:gd name="connsiteY47" fmla="*/ 1927263 h 2118396"/>
              <a:gd name="connsiteX48" fmla="*/ 572659 w 2546068"/>
              <a:gd name="connsiteY48" fmla="*/ 1856566 h 2118396"/>
              <a:gd name="connsiteX49" fmla="*/ 467528 w 2546068"/>
              <a:gd name="connsiteY49" fmla="*/ 1778414 h 2118396"/>
              <a:gd name="connsiteX50" fmla="*/ 375877 w 2546068"/>
              <a:gd name="connsiteY50" fmla="*/ 1691359 h 2118396"/>
              <a:gd name="connsiteX51" fmla="*/ 287447 w 2546068"/>
              <a:gd name="connsiteY51" fmla="*/ 1600782 h 2118396"/>
              <a:gd name="connsiteX52" fmla="*/ 212976 w 2546068"/>
              <a:gd name="connsiteY52" fmla="*/ 1505446 h 2118396"/>
              <a:gd name="connsiteX53" fmla="*/ 149003 w 2546068"/>
              <a:gd name="connsiteY53" fmla="*/ 1406799 h 2118396"/>
              <a:gd name="connsiteX54" fmla="*/ 94218 w 2546068"/>
              <a:gd name="connsiteY54" fmla="*/ 1309191 h 2118396"/>
              <a:gd name="connsiteX55" fmla="*/ 53512 w 2546068"/>
              <a:gd name="connsiteY55" fmla="*/ 1207860 h 2118396"/>
              <a:gd name="connsiteX56" fmla="*/ 22351 w 2546068"/>
              <a:gd name="connsiteY56" fmla="*/ 1110676 h 2118396"/>
              <a:gd name="connsiteX57" fmla="*/ 7297 w 2546068"/>
              <a:gd name="connsiteY57" fmla="*/ 1011634 h 2118396"/>
              <a:gd name="connsiteX58" fmla="*/ 0 w 2546068"/>
              <a:gd name="connsiteY58" fmla="*/ 916946 h 2118396"/>
              <a:gd name="connsiteX59" fmla="*/ 3440 w 2546068"/>
              <a:gd name="connsiteY59" fmla="*/ 821019 h 2118396"/>
              <a:gd name="connsiteX60" fmla="*/ 27284 w 2546068"/>
              <a:gd name="connsiteY60" fmla="*/ 729037 h 2118396"/>
              <a:gd name="connsiteX61" fmla="*/ 59957 w 2546068"/>
              <a:gd name="connsiteY61" fmla="*/ 634986 h 2118396"/>
              <a:gd name="connsiteX62" fmla="*/ 102295 w 2546068"/>
              <a:gd name="connsiteY62" fmla="*/ 546119 h 2118396"/>
              <a:gd name="connsiteX63" fmla="*/ 161457 w 2546068"/>
              <a:gd name="connsiteY63" fmla="*/ 461610 h 2118396"/>
              <a:gd name="connsiteX64" fmla="*/ 228256 w 2546068"/>
              <a:gd name="connsiteY64" fmla="*/ 380418 h 2118396"/>
              <a:gd name="connsiteX65" fmla="*/ 306869 w 2546068"/>
              <a:gd name="connsiteY65" fmla="*/ 307312 h 2118396"/>
              <a:gd name="connsiteX66" fmla="*/ 396818 w 2546068"/>
              <a:gd name="connsiteY66" fmla="*/ 238146 h 2118396"/>
              <a:gd name="connsiteX67" fmla="*/ 500250 w 2546068"/>
              <a:gd name="connsiteY67" fmla="*/ 175824 h 2118396"/>
              <a:gd name="connsiteX68" fmla="*/ 610007 w 2546068"/>
              <a:gd name="connsiteY68" fmla="*/ 121169 h 2118396"/>
              <a:gd name="connsiteX69" fmla="*/ 729908 w 2546068"/>
              <a:gd name="connsiteY69" fmla="*/ 75842 h 2118396"/>
              <a:gd name="connsiteX70" fmla="*/ 791351 w 2546068"/>
              <a:gd name="connsiteY70" fmla="*/ 58256 h 2118396"/>
              <a:gd name="connsiteX71" fmla="*/ 856613 w 2546068"/>
              <a:gd name="connsiteY71" fmla="*/ 42328 h 2118396"/>
              <a:gd name="connsiteX72" fmla="*/ 927243 w 2546068"/>
              <a:gd name="connsiteY72" fmla="*/ 25781 h 2118396"/>
              <a:gd name="connsiteX73" fmla="*/ 998471 w 2546068"/>
              <a:gd name="connsiteY73" fmla="*/ 14414 h 2118396"/>
              <a:gd name="connsiteX74" fmla="*/ 1070058 w 2546068"/>
              <a:gd name="connsiteY74" fmla="*/ 6155 h 2118396"/>
              <a:gd name="connsiteX75" fmla="*/ 1147611 w 2546068"/>
              <a:gd name="connsiteY75" fmla="*/ 2456 h 211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546068" h="2118396">
                <a:moveTo>
                  <a:pt x="1223494" y="0"/>
                </a:moveTo>
                <a:lnTo>
                  <a:pt x="1301645" y="1481"/>
                </a:lnTo>
                <a:lnTo>
                  <a:pt x="1456993" y="11902"/>
                </a:lnTo>
                <a:lnTo>
                  <a:pt x="1599220" y="34335"/>
                </a:lnTo>
                <a:lnTo>
                  <a:pt x="1729636" y="64429"/>
                </a:lnTo>
                <a:lnTo>
                  <a:pt x="1850510" y="106121"/>
                </a:lnTo>
                <a:lnTo>
                  <a:pt x="1957783" y="155682"/>
                </a:lnTo>
                <a:lnTo>
                  <a:pt x="2054916" y="211661"/>
                </a:lnTo>
                <a:lnTo>
                  <a:pt x="2145607" y="274682"/>
                </a:lnTo>
                <a:lnTo>
                  <a:pt x="2225800" y="341014"/>
                </a:lnTo>
                <a:lnTo>
                  <a:pt x="2291914" y="411070"/>
                </a:lnTo>
                <a:lnTo>
                  <a:pt x="2353137" y="485890"/>
                </a:lnTo>
                <a:lnTo>
                  <a:pt x="2405292" y="560705"/>
                </a:lnTo>
                <a:lnTo>
                  <a:pt x="2448261" y="634482"/>
                </a:lnTo>
                <a:lnTo>
                  <a:pt x="2480729" y="711569"/>
                </a:lnTo>
                <a:lnTo>
                  <a:pt x="2507232" y="784095"/>
                </a:lnTo>
                <a:lnTo>
                  <a:pt x="2526576" y="857447"/>
                </a:lnTo>
                <a:lnTo>
                  <a:pt x="2537805" y="923338"/>
                </a:lnTo>
                <a:lnTo>
                  <a:pt x="2542592" y="996270"/>
                </a:lnTo>
                <a:lnTo>
                  <a:pt x="2546068" y="1073553"/>
                </a:lnTo>
                <a:lnTo>
                  <a:pt x="2541074" y="1156012"/>
                </a:lnTo>
                <a:lnTo>
                  <a:pt x="2531548" y="1246342"/>
                </a:lnTo>
                <a:lnTo>
                  <a:pt x="2514982" y="1338535"/>
                </a:lnTo>
                <a:lnTo>
                  <a:pt x="2491138" y="1430517"/>
                </a:lnTo>
                <a:lnTo>
                  <a:pt x="2452977" y="1524151"/>
                </a:lnTo>
                <a:lnTo>
                  <a:pt x="2410997" y="1616126"/>
                </a:lnTo>
                <a:lnTo>
                  <a:pt x="2353983" y="1703537"/>
                </a:lnTo>
                <a:lnTo>
                  <a:pt x="2285633" y="1787007"/>
                </a:lnTo>
                <a:lnTo>
                  <a:pt x="2202368" y="1866949"/>
                </a:lnTo>
                <a:lnTo>
                  <a:pt x="2108841" y="1936527"/>
                </a:lnTo>
                <a:lnTo>
                  <a:pt x="2054440" y="1967998"/>
                </a:lnTo>
                <a:lnTo>
                  <a:pt x="1996221" y="1997810"/>
                </a:lnTo>
                <a:lnTo>
                  <a:pt x="1935734" y="2023685"/>
                </a:lnTo>
                <a:lnTo>
                  <a:pt x="1871429" y="2047901"/>
                </a:lnTo>
                <a:lnTo>
                  <a:pt x="1796147" y="2071283"/>
                </a:lnTo>
                <a:lnTo>
                  <a:pt x="1725516" y="2087830"/>
                </a:lnTo>
                <a:lnTo>
                  <a:pt x="1645579" y="2102302"/>
                </a:lnTo>
                <a:lnTo>
                  <a:pt x="1560034" y="2115321"/>
                </a:lnTo>
                <a:lnTo>
                  <a:pt x="1478782" y="2118396"/>
                </a:lnTo>
                <a:lnTo>
                  <a:pt x="1395262" y="2117535"/>
                </a:lnTo>
                <a:lnTo>
                  <a:pt x="1318423" y="2111703"/>
                </a:lnTo>
                <a:lnTo>
                  <a:pt x="1239555" y="2104006"/>
                </a:lnTo>
                <a:lnTo>
                  <a:pt x="1160448" y="2094237"/>
                </a:lnTo>
                <a:lnTo>
                  <a:pt x="1086232" y="2079704"/>
                </a:lnTo>
                <a:lnTo>
                  <a:pt x="1016906" y="2060408"/>
                </a:lnTo>
                <a:lnTo>
                  <a:pt x="947461" y="2040076"/>
                </a:lnTo>
                <a:lnTo>
                  <a:pt x="816325" y="1988020"/>
                </a:lnTo>
                <a:lnTo>
                  <a:pt x="687812" y="1927263"/>
                </a:lnTo>
                <a:lnTo>
                  <a:pt x="572659" y="1856566"/>
                </a:lnTo>
                <a:lnTo>
                  <a:pt x="467528" y="1778414"/>
                </a:lnTo>
                <a:lnTo>
                  <a:pt x="375877" y="1691359"/>
                </a:lnTo>
                <a:lnTo>
                  <a:pt x="287447" y="1600782"/>
                </a:lnTo>
                <a:lnTo>
                  <a:pt x="212976" y="1505446"/>
                </a:lnTo>
                <a:lnTo>
                  <a:pt x="149003" y="1406799"/>
                </a:lnTo>
                <a:lnTo>
                  <a:pt x="94218" y="1309191"/>
                </a:lnTo>
                <a:lnTo>
                  <a:pt x="53512" y="1207860"/>
                </a:lnTo>
                <a:lnTo>
                  <a:pt x="22351" y="1110676"/>
                </a:lnTo>
                <a:lnTo>
                  <a:pt x="7297" y="1011634"/>
                </a:lnTo>
                <a:lnTo>
                  <a:pt x="0" y="916946"/>
                </a:lnTo>
                <a:lnTo>
                  <a:pt x="3440" y="821019"/>
                </a:lnTo>
                <a:lnTo>
                  <a:pt x="27284" y="729037"/>
                </a:lnTo>
                <a:lnTo>
                  <a:pt x="59957" y="634986"/>
                </a:lnTo>
                <a:lnTo>
                  <a:pt x="102295" y="546119"/>
                </a:lnTo>
                <a:lnTo>
                  <a:pt x="161457" y="461610"/>
                </a:lnTo>
                <a:lnTo>
                  <a:pt x="228256" y="380418"/>
                </a:lnTo>
                <a:lnTo>
                  <a:pt x="306869" y="307312"/>
                </a:lnTo>
                <a:lnTo>
                  <a:pt x="396818" y="238146"/>
                </a:lnTo>
                <a:lnTo>
                  <a:pt x="500250" y="175824"/>
                </a:lnTo>
                <a:lnTo>
                  <a:pt x="610007" y="121169"/>
                </a:lnTo>
                <a:lnTo>
                  <a:pt x="729908" y="75842"/>
                </a:lnTo>
                <a:lnTo>
                  <a:pt x="791351" y="58256"/>
                </a:lnTo>
                <a:lnTo>
                  <a:pt x="856613" y="42328"/>
                </a:lnTo>
                <a:lnTo>
                  <a:pt x="927243" y="25781"/>
                </a:lnTo>
                <a:lnTo>
                  <a:pt x="998471" y="14414"/>
                </a:lnTo>
                <a:lnTo>
                  <a:pt x="1070058" y="6155"/>
                </a:lnTo>
                <a:lnTo>
                  <a:pt x="1147611" y="2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Insert image of colony flower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xmlns="" id="{D89EE316-A7DC-462C-A6F2-E287C96A5C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78740" y="1733723"/>
            <a:ext cx="2787183" cy="2477324"/>
          </a:xfrm>
          <a:custGeom>
            <a:avLst/>
            <a:gdLst>
              <a:gd name="connsiteX0" fmla="*/ 1136220 w 2787183"/>
              <a:gd name="connsiteY0" fmla="*/ 0 h 2477324"/>
              <a:gd name="connsiteX1" fmla="*/ 1265919 w 2787183"/>
              <a:gd name="connsiteY1" fmla="*/ 3537 h 2477324"/>
              <a:gd name="connsiteX2" fmla="*/ 1395618 w 2787183"/>
              <a:gd name="connsiteY2" fmla="*/ 22987 h 2477324"/>
              <a:gd name="connsiteX3" fmla="*/ 1532073 w 2787183"/>
              <a:gd name="connsiteY3" fmla="*/ 51279 h 2477324"/>
              <a:gd name="connsiteX4" fmla="*/ 1665825 w 2787183"/>
              <a:gd name="connsiteY4" fmla="*/ 93718 h 2477324"/>
              <a:gd name="connsiteX5" fmla="*/ 1802279 w 2787183"/>
              <a:gd name="connsiteY5" fmla="*/ 144997 h 2477324"/>
              <a:gd name="connsiteX6" fmla="*/ 1936032 w 2787183"/>
              <a:gd name="connsiteY6" fmla="*/ 206886 h 2477324"/>
              <a:gd name="connsiteX7" fmla="*/ 2065731 w 2787183"/>
              <a:gd name="connsiteY7" fmla="*/ 282921 h 2477324"/>
              <a:gd name="connsiteX8" fmla="*/ 2191377 w 2787183"/>
              <a:gd name="connsiteY8" fmla="*/ 362492 h 2477324"/>
              <a:gd name="connsiteX9" fmla="*/ 2307566 w 2787183"/>
              <a:gd name="connsiteY9" fmla="*/ 456210 h 2477324"/>
              <a:gd name="connsiteX10" fmla="*/ 2415649 w 2787183"/>
              <a:gd name="connsiteY10" fmla="*/ 560537 h 2477324"/>
              <a:gd name="connsiteX11" fmla="*/ 2512923 w 2787183"/>
              <a:gd name="connsiteY11" fmla="*/ 679010 h 2477324"/>
              <a:gd name="connsiteX12" fmla="*/ 2599389 w 2787183"/>
              <a:gd name="connsiteY12" fmla="*/ 801019 h 2477324"/>
              <a:gd name="connsiteX13" fmla="*/ 2635867 w 2787183"/>
              <a:gd name="connsiteY13" fmla="*/ 866445 h 2477324"/>
              <a:gd name="connsiteX14" fmla="*/ 2670994 w 2787183"/>
              <a:gd name="connsiteY14" fmla="*/ 931870 h 2477324"/>
              <a:gd name="connsiteX15" fmla="*/ 2700717 w 2787183"/>
              <a:gd name="connsiteY15" fmla="*/ 1002600 h 2477324"/>
              <a:gd name="connsiteX16" fmla="*/ 2725036 w 2787183"/>
              <a:gd name="connsiteY16" fmla="*/ 1078635 h 2477324"/>
              <a:gd name="connsiteX17" fmla="*/ 2746652 w 2787183"/>
              <a:gd name="connsiteY17" fmla="*/ 1154670 h 2477324"/>
              <a:gd name="connsiteX18" fmla="*/ 2765567 w 2787183"/>
              <a:gd name="connsiteY18" fmla="*/ 1228937 h 2477324"/>
              <a:gd name="connsiteX19" fmla="*/ 2779077 w 2787183"/>
              <a:gd name="connsiteY19" fmla="*/ 1310276 h 2477324"/>
              <a:gd name="connsiteX20" fmla="*/ 2787183 w 2787183"/>
              <a:gd name="connsiteY20" fmla="*/ 1389848 h 2477324"/>
              <a:gd name="connsiteX21" fmla="*/ 2783130 w 2787183"/>
              <a:gd name="connsiteY21" fmla="*/ 1474724 h 2477324"/>
              <a:gd name="connsiteX22" fmla="*/ 2776375 w 2787183"/>
              <a:gd name="connsiteY22" fmla="*/ 1554296 h 2477324"/>
              <a:gd name="connsiteX23" fmla="*/ 2765567 w 2787183"/>
              <a:gd name="connsiteY23" fmla="*/ 1625026 h 2477324"/>
              <a:gd name="connsiteX24" fmla="*/ 2746652 w 2787183"/>
              <a:gd name="connsiteY24" fmla="*/ 1701061 h 2477324"/>
              <a:gd name="connsiteX25" fmla="*/ 2725036 w 2787183"/>
              <a:gd name="connsiteY25" fmla="*/ 1766486 h 2477324"/>
              <a:gd name="connsiteX26" fmla="*/ 2700717 w 2787183"/>
              <a:gd name="connsiteY26" fmla="*/ 1828375 h 2477324"/>
              <a:gd name="connsiteX27" fmla="*/ 2670994 w 2787183"/>
              <a:gd name="connsiteY27" fmla="*/ 1888496 h 2477324"/>
              <a:gd name="connsiteX28" fmla="*/ 2638569 w 2787183"/>
              <a:gd name="connsiteY28" fmla="*/ 1945080 h 2477324"/>
              <a:gd name="connsiteX29" fmla="*/ 2562911 w 2787183"/>
              <a:gd name="connsiteY29" fmla="*/ 2044102 h 2477324"/>
              <a:gd name="connsiteX30" fmla="*/ 2472392 w 2787183"/>
              <a:gd name="connsiteY30" fmla="*/ 2134283 h 2477324"/>
              <a:gd name="connsiteX31" fmla="*/ 2375118 w 2787183"/>
              <a:gd name="connsiteY31" fmla="*/ 2210318 h 2477324"/>
              <a:gd name="connsiteX32" fmla="*/ 2271088 w 2787183"/>
              <a:gd name="connsiteY32" fmla="*/ 2275743 h 2477324"/>
              <a:gd name="connsiteX33" fmla="*/ 2158952 w 2787183"/>
              <a:gd name="connsiteY33" fmla="*/ 2327023 h 2477324"/>
              <a:gd name="connsiteX34" fmla="*/ 2044115 w 2787183"/>
              <a:gd name="connsiteY34" fmla="*/ 2374765 h 2477324"/>
              <a:gd name="connsiteX35" fmla="*/ 1929277 w 2787183"/>
              <a:gd name="connsiteY35" fmla="*/ 2408362 h 2477324"/>
              <a:gd name="connsiteX36" fmla="*/ 1813088 w 2787183"/>
              <a:gd name="connsiteY36" fmla="*/ 2434886 h 2477324"/>
              <a:gd name="connsiteX37" fmla="*/ 1698250 w 2787183"/>
              <a:gd name="connsiteY37" fmla="*/ 2454337 h 2477324"/>
              <a:gd name="connsiteX38" fmla="*/ 1592869 w 2787183"/>
              <a:gd name="connsiteY38" fmla="*/ 2468483 h 2477324"/>
              <a:gd name="connsiteX39" fmla="*/ 1492893 w 2787183"/>
              <a:gd name="connsiteY39" fmla="*/ 2473788 h 2477324"/>
              <a:gd name="connsiteX40" fmla="*/ 1398320 w 2787183"/>
              <a:gd name="connsiteY40" fmla="*/ 2477324 h 2477324"/>
              <a:gd name="connsiteX41" fmla="*/ 1311854 w 2787183"/>
              <a:gd name="connsiteY41" fmla="*/ 2473788 h 2477324"/>
              <a:gd name="connsiteX42" fmla="*/ 1214580 w 2787183"/>
              <a:gd name="connsiteY42" fmla="*/ 2463178 h 2477324"/>
              <a:gd name="connsiteX43" fmla="*/ 1117305 w 2787183"/>
              <a:gd name="connsiteY43" fmla="*/ 2445496 h 2477324"/>
              <a:gd name="connsiteX44" fmla="*/ 1013276 w 2787183"/>
              <a:gd name="connsiteY44" fmla="*/ 2422508 h 2477324"/>
              <a:gd name="connsiteX45" fmla="*/ 911948 w 2787183"/>
              <a:gd name="connsiteY45" fmla="*/ 2388911 h 2477324"/>
              <a:gd name="connsiteX46" fmla="*/ 807919 w 2787183"/>
              <a:gd name="connsiteY46" fmla="*/ 2346473 h 2477324"/>
              <a:gd name="connsiteX47" fmla="*/ 702538 w 2787183"/>
              <a:gd name="connsiteY47" fmla="*/ 2295194 h 2477324"/>
              <a:gd name="connsiteX48" fmla="*/ 602561 w 2787183"/>
              <a:gd name="connsiteY48" fmla="*/ 2238610 h 2477324"/>
              <a:gd name="connsiteX49" fmla="*/ 505287 w 2787183"/>
              <a:gd name="connsiteY49" fmla="*/ 2167880 h 2477324"/>
              <a:gd name="connsiteX50" fmla="*/ 410715 w 2787183"/>
              <a:gd name="connsiteY50" fmla="*/ 2086540 h 2477324"/>
              <a:gd name="connsiteX51" fmla="*/ 324248 w 2787183"/>
              <a:gd name="connsiteY51" fmla="*/ 1998127 h 2477324"/>
              <a:gd name="connsiteX52" fmla="*/ 244537 w 2787183"/>
              <a:gd name="connsiteY52" fmla="*/ 1899105 h 2477324"/>
              <a:gd name="connsiteX53" fmla="*/ 172933 w 2787183"/>
              <a:gd name="connsiteY53" fmla="*/ 1785937 h 2477324"/>
              <a:gd name="connsiteX54" fmla="*/ 114838 w 2787183"/>
              <a:gd name="connsiteY54" fmla="*/ 1662159 h 2477324"/>
              <a:gd name="connsiteX55" fmla="*/ 64850 w 2787183"/>
              <a:gd name="connsiteY55" fmla="*/ 1526003 h 2477324"/>
              <a:gd name="connsiteX56" fmla="*/ 28372 w 2787183"/>
              <a:gd name="connsiteY56" fmla="*/ 1375702 h 2477324"/>
              <a:gd name="connsiteX57" fmla="*/ 14862 w 2787183"/>
              <a:gd name="connsiteY57" fmla="*/ 1299667 h 2477324"/>
              <a:gd name="connsiteX58" fmla="*/ 6755 w 2787183"/>
              <a:gd name="connsiteY58" fmla="*/ 1225400 h 2477324"/>
              <a:gd name="connsiteX59" fmla="*/ 0 w 2787183"/>
              <a:gd name="connsiteY59" fmla="*/ 1149365 h 2477324"/>
              <a:gd name="connsiteX60" fmla="*/ 0 w 2787183"/>
              <a:gd name="connsiteY60" fmla="*/ 1078635 h 2477324"/>
              <a:gd name="connsiteX61" fmla="*/ 4053 w 2787183"/>
              <a:gd name="connsiteY61" fmla="*/ 1007905 h 2477324"/>
              <a:gd name="connsiteX62" fmla="*/ 14862 w 2787183"/>
              <a:gd name="connsiteY62" fmla="*/ 937175 h 2477324"/>
              <a:gd name="connsiteX63" fmla="*/ 25670 w 2787183"/>
              <a:gd name="connsiteY63" fmla="*/ 871749 h 2477324"/>
              <a:gd name="connsiteX64" fmla="*/ 39180 w 2787183"/>
              <a:gd name="connsiteY64" fmla="*/ 809861 h 2477324"/>
              <a:gd name="connsiteX65" fmla="*/ 79711 w 2787183"/>
              <a:gd name="connsiteY65" fmla="*/ 687851 h 2477324"/>
              <a:gd name="connsiteX66" fmla="*/ 133753 w 2787183"/>
              <a:gd name="connsiteY66" fmla="*/ 574683 h 2477324"/>
              <a:gd name="connsiteX67" fmla="*/ 198602 w 2787183"/>
              <a:gd name="connsiteY67" fmla="*/ 466819 h 2477324"/>
              <a:gd name="connsiteX68" fmla="*/ 274260 w 2787183"/>
              <a:gd name="connsiteY68" fmla="*/ 371334 h 2477324"/>
              <a:gd name="connsiteX69" fmla="*/ 356673 w 2787183"/>
              <a:gd name="connsiteY69" fmla="*/ 286457 h 2477324"/>
              <a:gd name="connsiteX70" fmla="*/ 451246 w 2787183"/>
              <a:gd name="connsiteY70" fmla="*/ 212191 h 2477324"/>
              <a:gd name="connsiteX71" fmla="*/ 551222 w 2787183"/>
              <a:gd name="connsiteY71" fmla="*/ 144997 h 2477324"/>
              <a:gd name="connsiteX72" fmla="*/ 659305 w 2787183"/>
              <a:gd name="connsiteY72" fmla="*/ 93718 h 2477324"/>
              <a:gd name="connsiteX73" fmla="*/ 775494 w 2787183"/>
              <a:gd name="connsiteY73" fmla="*/ 51279 h 2477324"/>
              <a:gd name="connsiteX74" fmla="*/ 890332 w 2787183"/>
              <a:gd name="connsiteY74" fmla="*/ 17683 h 2477324"/>
              <a:gd name="connsiteX75" fmla="*/ 1013276 w 2787183"/>
              <a:gd name="connsiteY75" fmla="*/ 3537 h 247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787183" h="2477324">
                <a:moveTo>
                  <a:pt x="1136220" y="0"/>
                </a:moveTo>
                <a:lnTo>
                  <a:pt x="1265919" y="3537"/>
                </a:lnTo>
                <a:lnTo>
                  <a:pt x="1395618" y="22987"/>
                </a:lnTo>
                <a:lnTo>
                  <a:pt x="1532073" y="51279"/>
                </a:lnTo>
                <a:lnTo>
                  <a:pt x="1665825" y="93718"/>
                </a:lnTo>
                <a:lnTo>
                  <a:pt x="1802279" y="144997"/>
                </a:lnTo>
                <a:lnTo>
                  <a:pt x="1936032" y="206886"/>
                </a:lnTo>
                <a:lnTo>
                  <a:pt x="2065731" y="282921"/>
                </a:lnTo>
                <a:lnTo>
                  <a:pt x="2191377" y="362492"/>
                </a:lnTo>
                <a:lnTo>
                  <a:pt x="2307566" y="456210"/>
                </a:lnTo>
                <a:lnTo>
                  <a:pt x="2415649" y="560537"/>
                </a:lnTo>
                <a:lnTo>
                  <a:pt x="2512923" y="679010"/>
                </a:lnTo>
                <a:lnTo>
                  <a:pt x="2599389" y="801019"/>
                </a:lnTo>
                <a:lnTo>
                  <a:pt x="2635867" y="866445"/>
                </a:lnTo>
                <a:lnTo>
                  <a:pt x="2670994" y="931870"/>
                </a:lnTo>
                <a:lnTo>
                  <a:pt x="2700717" y="1002600"/>
                </a:lnTo>
                <a:lnTo>
                  <a:pt x="2725036" y="1078635"/>
                </a:lnTo>
                <a:lnTo>
                  <a:pt x="2746652" y="1154670"/>
                </a:lnTo>
                <a:lnTo>
                  <a:pt x="2765567" y="1228937"/>
                </a:lnTo>
                <a:lnTo>
                  <a:pt x="2779077" y="1310276"/>
                </a:lnTo>
                <a:lnTo>
                  <a:pt x="2787183" y="1389848"/>
                </a:lnTo>
                <a:lnTo>
                  <a:pt x="2783130" y="1474724"/>
                </a:lnTo>
                <a:lnTo>
                  <a:pt x="2776375" y="1554296"/>
                </a:lnTo>
                <a:lnTo>
                  <a:pt x="2765567" y="1625026"/>
                </a:lnTo>
                <a:lnTo>
                  <a:pt x="2746652" y="1701061"/>
                </a:lnTo>
                <a:lnTo>
                  <a:pt x="2725036" y="1766486"/>
                </a:lnTo>
                <a:lnTo>
                  <a:pt x="2700717" y="1828375"/>
                </a:lnTo>
                <a:lnTo>
                  <a:pt x="2670994" y="1888496"/>
                </a:lnTo>
                <a:lnTo>
                  <a:pt x="2638569" y="1945080"/>
                </a:lnTo>
                <a:lnTo>
                  <a:pt x="2562911" y="2044102"/>
                </a:lnTo>
                <a:lnTo>
                  <a:pt x="2472392" y="2134283"/>
                </a:lnTo>
                <a:lnTo>
                  <a:pt x="2375118" y="2210318"/>
                </a:lnTo>
                <a:lnTo>
                  <a:pt x="2271088" y="2275743"/>
                </a:lnTo>
                <a:lnTo>
                  <a:pt x="2158952" y="2327023"/>
                </a:lnTo>
                <a:lnTo>
                  <a:pt x="2044115" y="2374765"/>
                </a:lnTo>
                <a:lnTo>
                  <a:pt x="1929277" y="2408362"/>
                </a:lnTo>
                <a:lnTo>
                  <a:pt x="1813088" y="2434886"/>
                </a:lnTo>
                <a:lnTo>
                  <a:pt x="1698250" y="2454337"/>
                </a:lnTo>
                <a:lnTo>
                  <a:pt x="1592869" y="2468483"/>
                </a:lnTo>
                <a:lnTo>
                  <a:pt x="1492893" y="2473788"/>
                </a:lnTo>
                <a:lnTo>
                  <a:pt x="1398320" y="2477324"/>
                </a:lnTo>
                <a:lnTo>
                  <a:pt x="1311854" y="2473788"/>
                </a:lnTo>
                <a:lnTo>
                  <a:pt x="1214580" y="2463178"/>
                </a:lnTo>
                <a:lnTo>
                  <a:pt x="1117305" y="2445496"/>
                </a:lnTo>
                <a:lnTo>
                  <a:pt x="1013276" y="2422508"/>
                </a:lnTo>
                <a:lnTo>
                  <a:pt x="911948" y="2388911"/>
                </a:lnTo>
                <a:lnTo>
                  <a:pt x="807919" y="2346473"/>
                </a:lnTo>
                <a:lnTo>
                  <a:pt x="702538" y="2295194"/>
                </a:lnTo>
                <a:lnTo>
                  <a:pt x="602561" y="2238610"/>
                </a:lnTo>
                <a:lnTo>
                  <a:pt x="505287" y="2167880"/>
                </a:lnTo>
                <a:lnTo>
                  <a:pt x="410715" y="2086540"/>
                </a:lnTo>
                <a:lnTo>
                  <a:pt x="324248" y="1998127"/>
                </a:lnTo>
                <a:lnTo>
                  <a:pt x="244537" y="1899105"/>
                </a:lnTo>
                <a:lnTo>
                  <a:pt x="172933" y="1785937"/>
                </a:lnTo>
                <a:lnTo>
                  <a:pt x="114838" y="1662159"/>
                </a:lnTo>
                <a:lnTo>
                  <a:pt x="64850" y="1526003"/>
                </a:lnTo>
                <a:lnTo>
                  <a:pt x="28372" y="1375702"/>
                </a:lnTo>
                <a:lnTo>
                  <a:pt x="14862" y="1299667"/>
                </a:lnTo>
                <a:lnTo>
                  <a:pt x="6755" y="1225400"/>
                </a:lnTo>
                <a:lnTo>
                  <a:pt x="0" y="1149365"/>
                </a:lnTo>
                <a:lnTo>
                  <a:pt x="0" y="1078635"/>
                </a:lnTo>
                <a:lnTo>
                  <a:pt x="4053" y="1007905"/>
                </a:lnTo>
                <a:lnTo>
                  <a:pt x="14862" y="937175"/>
                </a:lnTo>
                <a:lnTo>
                  <a:pt x="25670" y="871749"/>
                </a:lnTo>
                <a:lnTo>
                  <a:pt x="39180" y="809861"/>
                </a:lnTo>
                <a:lnTo>
                  <a:pt x="79711" y="687851"/>
                </a:lnTo>
                <a:lnTo>
                  <a:pt x="133753" y="574683"/>
                </a:lnTo>
                <a:lnTo>
                  <a:pt x="198602" y="466819"/>
                </a:lnTo>
                <a:lnTo>
                  <a:pt x="274260" y="371334"/>
                </a:lnTo>
                <a:lnTo>
                  <a:pt x="356673" y="286457"/>
                </a:lnTo>
                <a:lnTo>
                  <a:pt x="451246" y="212191"/>
                </a:lnTo>
                <a:lnTo>
                  <a:pt x="551222" y="144997"/>
                </a:lnTo>
                <a:lnTo>
                  <a:pt x="659305" y="93718"/>
                </a:lnTo>
                <a:lnTo>
                  <a:pt x="775494" y="51279"/>
                </a:lnTo>
                <a:lnTo>
                  <a:pt x="890332" y="17683"/>
                </a:lnTo>
                <a:lnTo>
                  <a:pt x="1013276" y="3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Insert image of colony bird</a:t>
            </a:r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xmlns="" id="{F8C97492-F95E-4311-8ED2-BB50506194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51330" y="4753273"/>
            <a:ext cx="2651445" cy="1668624"/>
          </a:xfrm>
          <a:custGeom>
            <a:avLst/>
            <a:gdLst>
              <a:gd name="connsiteX0" fmla="*/ 1480791 w 2834809"/>
              <a:gd name="connsiteY0" fmla="*/ 0 h 1784020"/>
              <a:gd name="connsiteX1" fmla="*/ 1653730 w 2834809"/>
              <a:gd name="connsiteY1" fmla="*/ 3880 h 1784020"/>
              <a:gd name="connsiteX2" fmla="*/ 1811652 w 2834809"/>
              <a:gd name="connsiteY2" fmla="*/ 18320 h 1784020"/>
              <a:gd name="connsiteX3" fmla="*/ 1956159 w 2834809"/>
              <a:gd name="connsiteY3" fmla="*/ 39603 h 1784020"/>
              <a:gd name="connsiteX4" fmla="*/ 2089655 w 2834809"/>
              <a:gd name="connsiteY4" fmla="*/ 70984 h 1784020"/>
              <a:gd name="connsiteX5" fmla="*/ 2207733 w 2834809"/>
              <a:gd name="connsiteY5" fmla="*/ 109440 h 1784020"/>
              <a:gd name="connsiteX6" fmla="*/ 2314298 w 2834809"/>
              <a:gd name="connsiteY6" fmla="*/ 153637 h 1784020"/>
              <a:gd name="connsiteX7" fmla="*/ 2413455 w 2834809"/>
              <a:gd name="connsiteY7" fmla="*/ 203986 h 1784020"/>
              <a:gd name="connsiteX8" fmla="*/ 2500797 w 2834809"/>
              <a:gd name="connsiteY8" fmla="*/ 257463 h 1784020"/>
              <a:gd name="connsiteX9" fmla="*/ 2572319 w 2834809"/>
              <a:gd name="connsiteY9" fmla="*/ 314530 h 1784020"/>
              <a:gd name="connsiteX10" fmla="*/ 2638235 w 2834809"/>
              <a:gd name="connsiteY10" fmla="*/ 375775 h 1784020"/>
              <a:gd name="connsiteX11" fmla="*/ 2694037 w 2834809"/>
              <a:gd name="connsiteY11" fmla="*/ 437304 h 1784020"/>
              <a:gd name="connsiteX12" fmla="*/ 2739625 w 2834809"/>
              <a:gd name="connsiteY12" fmla="*/ 498247 h 1784020"/>
              <a:gd name="connsiteX13" fmla="*/ 2773398 w 2834809"/>
              <a:gd name="connsiteY13" fmla="*/ 562317 h 1784020"/>
              <a:gd name="connsiteX14" fmla="*/ 2800660 w 2834809"/>
              <a:gd name="connsiteY14" fmla="*/ 622726 h 1784020"/>
              <a:gd name="connsiteX15" fmla="*/ 2819913 w 2834809"/>
              <a:gd name="connsiteY15" fmla="*/ 684059 h 1784020"/>
              <a:gd name="connsiteX16" fmla="*/ 2830350 w 2834809"/>
              <a:gd name="connsiteY16" fmla="*/ 739347 h 1784020"/>
              <a:gd name="connsiteX17" fmla="*/ 2833380 w 2834809"/>
              <a:gd name="connsiteY17" fmla="*/ 800786 h 1784020"/>
              <a:gd name="connsiteX18" fmla="*/ 2834809 w 2834809"/>
              <a:gd name="connsiteY18" fmla="*/ 865940 h 1784020"/>
              <a:gd name="connsiteX19" fmla="*/ 2826627 w 2834809"/>
              <a:gd name="connsiteY19" fmla="*/ 935734 h 1784020"/>
              <a:gd name="connsiteX20" fmla="*/ 2813140 w 2834809"/>
              <a:gd name="connsiteY20" fmla="*/ 1012319 h 1784020"/>
              <a:gd name="connsiteX21" fmla="*/ 2791744 w 2834809"/>
              <a:gd name="connsiteY21" fmla="*/ 1090699 h 1784020"/>
              <a:gd name="connsiteX22" fmla="*/ 2762236 w 2834809"/>
              <a:gd name="connsiteY22" fmla="*/ 1169132 h 1784020"/>
              <a:gd name="connsiteX23" fmla="*/ 2716707 w 2834809"/>
              <a:gd name="connsiteY23" fmla="*/ 1249414 h 1784020"/>
              <a:gd name="connsiteX24" fmla="*/ 2666972 w 2834809"/>
              <a:gd name="connsiteY24" fmla="*/ 1328415 h 1784020"/>
              <a:gd name="connsiteX25" fmla="*/ 2600612 w 2834809"/>
              <a:gd name="connsiteY25" fmla="*/ 1404039 h 1784020"/>
              <a:gd name="connsiteX26" fmla="*/ 2521735 w 2834809"/>
              <a:gd name="connsiteY26" fmla="*/ 1476693 h 1784020"/>
              <a:gd name="connsiteX27" fmla="*/ 2426333 w 2834809"/>
              <a:gd name="connsiteY27" fmla="*/ 1546840 h 1784020"/>
              <a:gd name="connsiteX28" fmla="*/ 2319813 w 2834809"/>
              <a:gd name="connsiteY28" fmla="*/ 1608561 h 1784020"/>
              <a:gd name="connsiteX29" fmla="*/ 2258140 w 2834809"/>
              <a:gd name="connsiteY29" fmla="*/ 1636861 h 1784020"/>
              <a:gd name="connsiteX30" fmla="*/ 2192261 w 2834809"/>
              <a:gd name="connsiteY30" fmla="*/ 1663881 h 1784020"/>
              <a:gd name="connsiteX31" fmla="*/ 2123977 w 2834809"/>
              <a:gd name="connsiteY31" fmla="*/ 1687647 h 1784020"/>
              <a:gd name="connsiteX32" fmla="*/ 2051487 w 2834809"/>
              <a:gd name="connsiteY32" fmla="*/ 1710134 h 1784020"/>
              <a:gd name="connsiteX33" fmla="*/ 1966780 w 2834809"/>
              <a:gd name="connsiteY33" fmla="*/ 1732264 h 1784020"/>
              <a:gd name="connsiteX34" fmla="*/ 1887478 w 2834809"/>
              <a:gd name="connsiteY34" fmla="*/ 1748475 h 1784020"/>
              <a:gd name="connsiteX35" fmla="*/ 1797862 w 2834809"/>
              <a:gd name="connsiteY35" fmla="*/ 1763228 h 1784020"/>
              <a:gd name="connsiteX36" fmla="*/ 1702036 w 2834809"/>
              <a:gd name="connsiteY36" fmla="*/ 1776932 h 1784020"/>
              <a:gd name="connsiteX37" fmla="*/ 1611314 w 2834809"/>
              <a:gd name="connsiteY37" fmla="*/ 1782103 h 1784020"/>
              <a:gd name="connsiteX38" fmla="*/ 1518187 w 2834809"/>
              <a:gd name="connsiteY38" fmla="*/ 1784020 h 1784020"/>
              <a:gd name="connsiteX39" fmla="*/ 1432669 w 2834809"/>
              <a:gd name="connsiteY39" fmla="*/ 1781529 h 1784020"/>
              <a:gd name="connsiteX40" fmla="*/ 1344947 w 2834809"/>
              <a:gd name="connsiteY40" fmla="*/ 1777527 h 1784020"/>
              <a:gd name="connsiteX41" fmla="*/ 1257024 w 2834809"/>
              <a:gd name="connsiteY41" fmla="*/ 1771782 h 1784020"/>
              <a:gd name="connsiteX42" fmla="*/ 1174707 w 2834809"/>
              <a:gd name="connsiteY42" fmla="*/ 1761860 h 1784020"/>
              <a:gd name="connsiteX43" fmla="*/ 1097996 w 2834809"/>
              <a:gd name="connsiteY43" fmla="*/ 1747761 h 1784020"/>
              <a:gd name="connsiteX44" fmla="*/ 1021184 w 2834809"/>
              <a:gd name="connsiteY44" fmla="*/ 1732790 h 1784020"/>
              <a:gd name="connsiteX45" fmla="*/ 876569 w 2834809"/>
              <a:gd name="connsiteY45" fmla="*/ 1692982 h 1784020"/>
              <a:gd name="connsiteX46" fmla="*/ 735155 w 2834809"/>
              <a:gd name="connsiteY46" fmla="*/ 1645744 h 1784020"/>
              <a:gd name="connsiteX47" fmla="*/ 608959 w 2834809"/>
              <a:gd name="connsiteY47" fmla="*/ 1589688 h 1784020"/>
              <a:gd name="connsiteX48" fmla="*/ 494175 w 2834809"/>
              <a:gd name="connsiteY48" fmla="*/ 1527020 h 1784020"/>
              <a:gd name="connsiteX49" fmla="*/ 394710 w 2834809"/>
              <a:gd name="connsiteY49" fmla="*/ 1456405 h 1784020"/>
              <a:gd name="connsiteX50" fmla="*/ 298947 w 2834809"/>
              <a:gd name="connsiteY50" fmla="*/ 1382715 h 1784020"/>
              <a:gd name="connsiteX51" fmla="*/ 218905 w 2834809"/>
              <a:gd name="connsiteY51" fmla="*/ 1304563 h 1784020"/>
              <a:gd name="connsiteX52" fmla="*/ 150678 w 2834809"/>
              <a:gd name="connsiteY52" fmla="*/ 1223283 h 1784020"/>
              <a:gd name="connsiteX53" fmla="*/ 92664 w 2834809"/>
              <a:gd name="connsiteY53" fmla="*/ 1142590 h 1784020"/>
              <a:gd name="connsiteX54" fmla="*/ 50471 w 2834809"/>
              <a:gd name="connsiteY54" fmla="*/ 1058306 h 1784020"/>
              <a:gd name="connsiteX55" fmla="*/ 18794 w 2834809"/>
              <a:gd name="connsiteY55" fmla="*/ 977222 h 1784020"/>
              <a:gd name="connsiteX56" fmla="*/ 5141 w 2834809"/>
              <a:gd name="connsiteY56" fmla="*/ 894059 h 1784020"/>
              <a:gd name="connsiteX57" fmla="*/ 0 w 2834809"/>
              <a:gd name="connsiteY57" fmla="*/ 814327 h 1784020"/>
              <a:gd name="connsiteX58" fmla="*/ 6876 w 2834809"/>
              <a:gd name="connsiteY58" fmla="*/ 733209 h 1784020"/>
              <a:gd name="connsiteX59" fmla="*/ 36384 w 2834809"/>
              <a:gd name="connsiteY59" fmla="*/ 654775 h 1784020"/>
              <a:gd name="connsiteX60" fmla="*/ 75804 w 2834809"/>
              <a:gd name="connsiteY60" fmla="*/ 574316 h 1784020"/>
              <a:gd name="connsiteX61" fmla="*/ 125841 w 2834809"/>
              <a:gd name="connsiteY61" fmla="*/ 497927 h 1784020"/>
              <a:gd name="connsiteX62" fmla="*/ 194504 w 2834809"/>
              <a:gd name="connsiteY62" fmla="*/ 424686 h 1784020"/>
              <a:gd name="connsiteX63" fmla="*/ 271580 w 2834809"/>
              <a:gd name="connsiteY63" fmla="*/ 354005 h 1784020"/>
              <a:gd name="connsiteX64" fmla="*/ 361577 w 2834809"/>
              <a:gd name="connsiteY64" fmla="*/ 289778 h 1784020"/>
              <a:gd name="connsiteX65" fmla="*/ 464092 w 2834809"/>
              <a:gd name="connsiteY65" fmla="*/ 228519 h 1784020"/>
              <a:gd name="connsiteX66" fmla="*/ 581430 w 2834809"/>
              <a:gd name="connsiteY66" fmla="*/ 172613 h 1784020"/>
              <a:gd name="connsiteX67" fmla="*/ 705579 w 2834809"/>
              <a:gd name="connsiteY67" fmla="*/ 122981 h 1784020"/>
              <a:gd name="connsiteX68" fmla="*/ 840747 w 2834809"/>
              <a:gd name="connsiteY68" fmla="*/ 80906 h 1784020"/>
              <a:gd name="connsiteX69" fmla="*/ 909835 w 2834809"/>
              <a:gd name="connsiteY69" fmla="*/ 64108 h 1784020"/>
              <a:gd name="connsiteX70" fmla="*/ 983129 w 2834809"/>
              <a:gd name="connsiteY70" fmla="*/ 48590 h 1784020"/>
              <a:gd name="connsiteX71" fmla="*/ 1062431 w 2834809"/>
              <a:gd name="connsiteY71" fmla="*/ 32379 h 1784020"/>
              <a:gd name="connsiteX72" fmla="*/ 1142235 w 2834809"/>
              <a:gd name="connsiteY72" fmla="*/ 20524 h 1784020"/>
              <a:gd name="connsiteX73" fmla="*/ 1222341 w 2834809"/>
              <a:gd name="connsiteY73" fmla="*/ 11282 h 1784020"/>
              <a:gd name="connsiteX74" fmla="*/ 1308958 w 2834809"/>
              <a:gd name="connsiteY74" fmla="*/ 5702 h 1784020"/>
              <a:gd name="connsiteX75" fmla="*/ 1393672 w 2834809"/>
              <a:gd name="connsiteY75" fmla="*/ 1224 h 178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834809" h="1784020">
                <a:moveTo>
                  <a:pt x="1480791" y="0"/>
                </a:moveTo>
                <a:lnTo>
                  <a:pt x="1653730" y="3880"/>
                </a:lnTo>
                <a:lnTo>
                  <a:pt x="1811652" y="18320"/>
                </a:lnTo>
                <a:lnTo>
                  <a:pt x="1956159" y="39603"/>
                </a:lnTo>
                <a:lnTo>
                  <a:pt x="2089655" y="70984"/>
                </a:lnTo>
                <a:lnTo>
                  <a:pt x="2207733" y="109440"/>
                </a:lnTo>
                <a:lnTo>
                  <a:pt x="2314298" y="153637"/>
                </a:lnTo>
                <a:lnTo>
                  <a:pt x="2413455" y="203986"/>
                </a:lnTo>
                <a:lnTo>
                  <a:pt x="2500797" y="257463"/>
                </a:lnTo>
                <a:lnTo>
                  <a:pt x="2572319" y="314530"/>
                </a:lnTo>
                <a:lnTo>
                  <a:pt x="2638235" y="375775"/>
                </a:lnTo>
                <a:lnTo>
                  <a:pt x="2694037" y="437304"/>
                </a:lnTo>
                <a:lnTo>
                  <a:pt x="2739625" y="498247"/>
                </a:lnTo>
                <a:lnTo>
                  <a:pt x="2773398" y="562317"/>
                </a:lnTo>
                <a:lnTo>
                  <a:pt x="2800660" y="622726"/>
                </a:lnTo>
                <a:lnTo>
                  <a:pt x="2819913" y="684059"/>
                </a:lnTo>
                <a:lnTo>
                  <a:pt x="2830350" y="739347"/>
                </a:lnTo>
                <a:lnTo>
                  <a:pt x="2833380" y="800786"/>
                </a:lnTo>
                <a:lnTo>
                  <a:pt x="2834809" y="865940"/>
                </a:lnTo>
                <a:lnTo>
                  <a:pt x="2826627" y="935734"/>
                </a:lnTo>
                <a:lnTo>
                  <a:pt x="2813140" y="1012319"/>
                </a:lnTo>
                <a:lnTo>
                  <a:pt x="2791744" y="1090699"/>
                </a:lnTo>
                <a:lnTo>
                  <a:pt x="2762236" y="1169132"/>
                </a:lnTo>
                <a:lnTo>
                  <a:pt x="2716707" y="1249414"/>
                </a:lnTo>
                <a:lnTo>
                  <a:pt x="2666972" y="1328415"/>
                </a:lnTo>
                <a:lnTo>
                  <a:pt x="2600612" y="1404039"/>
                </a:lnTo>
                <a:lnTo>
                  <a:pt x="2521735" y="1476693"/>
                </a:lnTo>
                <a:lnTo>
                  <a:pt x="2426333" y="1546840"/>
                </a:lnTo>
                <a:lnTo>
                  <a:pt x="2319813" y="1608561"/>
                </a:lnTo>
                <a:lnTo>
                  <a:pt x="2258140" y="1636861"/>
                </a:lnTo>
                <a:lnTo>
                  <a:pt x="2192261" y="1663881"/>
                </a:lnTo>
                <a:lnTo>
                  <a:pt x="2123977" y="1687647"/>
                </a:lnTo>
                <a:lnTo>
                  <a:pt x="2051487" y="1710134"/>
                </a:lnTo>
                <a:lnTo>
                  <a:pt x="1966780" y="1732264"/>
                </a:lnTo>
                <a:lnTo>
                  <a:pt x="1887478" y="1748475"/>
                </a:lnTo>
                <a:lnTo>
                  <a:pt x="1797862" y="1763228"/>
                </a:lnTo>
                <a:lnTo>
                  <a:pt x="1702036" y="1776932"/>
                </a:lnTo>
                <a:lnTo>
                  <a:pt x="1611314" y="1782103"/>
                </a:lnTo>
                <a:lnTo>
                  <a:pt x="1518187" y="1784020"/>
                </a:lnTo>
                <a:lnTo>
                  <a:pt x="1432669" y="1781529"/>
                </a:lnTo>
                <a:lnTo>
                  <a:pt x="1344947" y="1777527"/>
                </a:lnTo>
                <a:lnTo>
                  <a:pt x="1257024" y="1771782"/>
                </a:lnTo>
                <a:lnTo>
                  <a:pt x="1174707" y="1761860"/>
                </a:lnTo>
                <a:lnTo>
                  <a:pt x="1097996" y="1747761"/>
                </a:lnTo>
                <a:lnTo>
                  <a:pt x="1021184" y="1732790"/>
                </a:lnTo>
                <a:lnTo>
                  <a:pt x="876569" y="1692982"/>
                </a:lnTo>
                <a:lnTo>
                  <a:pt x="735155" y="1645744"/>
                </a:lnTo>
                <a:lnTo>
                  <a:pt x="608959" y="1589688"/>
                </a:lnTo>
                <a:lnTo>
                  <a:pt x="494175" y="1527020"/>
                </a:lnTo>
                <a:lnTo>
                  <a:pt x="394710" y="1456405"/>
                </a:lnTo>
                <a:lnTo>
                  <a:pt x="298947" y="1382715"/>
                </a:lnTo>
                <a:lnTo>
                  <a:pt x="218905" y="1304563"/>
                </a:lnTo>
                <a:lnTo>
                  <a:pt x="150678" y="1223283"/>
                </a:lnTo>
                <a:lnTo>
                  <a:pt x="92664" y="1142590"/>
                </a:lnTo>
                <a:lnTo>
                  <a:pt x="50471" y="1058306"/>
                </a:lnTo>
                <a:lnTo>
                  <a:pt x="18794" y="977222"/>
                </a:lnTo>
                <a:lnTo>
                  <a:pt x="5141" y="894059"/>
                </a:lnTo>
                <a:lnTo>
                  <a:pt x="0" y="814327"/>
                </a:lnTo>
                <a:lnTo>
                  <a:pt x="6876" y="733209"/>
                </a:lnTo>
                <a:lnTo>
                  <a:pt x="36384" y="654775"/>
                </a:lnTo>
                <a:lnTo>
                  <a:pt x="75804" y="574316"/>
                </a:lnTo>
                <a:lnTo>
                  <a:pt x="125841" y="497927"/>
                </a:lnTo>
                <a:lnTo>
                  <a:pt x="194504" y="424686"/>
                </a:lnTo>
                <a:lnTo>
                  <a:pt x="271580" y="354005"/>
                </a:lnTo>
                <a:lnTo>
                  <a:pt x="361577" y="289778"/>
                </a:lnTo>
                <a:lnTo>
                  <a:pt x="464092" y="228519"/>
                </a:lnTo>
                <a:lnTo>
                  <a:pt x="581430" y="172613"/>
                </a:lnTo>
                <a:lnTo>
                  <a:pt x="705579" y="122981"/>
                </a:lnTo>
                <a:lnTo>
                  <a:pt x="840747" y="80906"/>
                </a:lnTo>
                <a:lnTo>
                  <a:pt x="909835" y="64108"/>
                </a:lnTo>
                <a:lnTo>
                  <a:pt x="983129" y="48590"/>
                </a:lnTo>
                <a:lnTo>
                  <a:pt x="1062431" y="32379"/>
                </a:lnTo>
                <a:lnTo>
                  <a:pt x="1142235" y="20524"/>
                </a:lnTo>
                <a:lnTo>
                  <a:pt x="1222341" y="11282"/>
                </a:lnTo>
                <a:lnTo>
                  <a:pt x="1308958" y="5702"/>
                </a:lnTo>
                <a:lnTo>
                  <a:pt x="1393672" y="12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Insert image of colony flag</a:t>
            </a:r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xmlns="" id="{D169D0C1-928A-42BF-9947-5C10634504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36513" y="3632138"/>
            <a:ext cx="2726350" cy="2002690"/>
          </a:xfrm>
          <a:custGeom>
            <a:avLst/>
            <a:gdLst>
              <a:gd name="connsiteX0" fmla="*/ 1367800 w 2726350"/>
              <a:gd name="connsiteY0" fmla="*/ 0 h 2002690"/>
              <a:gd name="connsiteX1" fmla="*/ 1460309 w 2726350"/>
              <a:gd name="connsiteY1" fmla="*/ 2859 h 2002690"/>
              <a:gd name="connsiteX2" fmla="*/ 1558103 w 2726350"/>
              <a:gd name="connsiteY2" fmla="*/ 7148 h 2002690"/>
              <a:gd name="connsiteX3" fmla="*/ 1661184 w 2726350"/>
              <a:gd name="connsiteY3" fmla="*/ 18583 h 2002690"/>
              <a:gd name="connsiteX4" fmla="*/ 1773515 w 2726350"/>
              <a:gd name="connsiteY4" fmla="*/ 34308 h 2002690"/>
              <a:gd name="connsiteX5" fmla="*/ 1887168 w 2726350"/>
              <a:gd name="connsiteY5" fmla="*/ 55750 h 2002690"/>
              <a:gd name="connsiteX6" fmla="*/ 1999499 w 2726350"/>
              <a:gd name="connsiteY6" fmla="*/ 82910 h 2002690"/>
              <a:gd name="connsiteX7" fmla="*/ 2111831 w 2726350"/>
              <a:gd name="connsiteY7" fmla="*/ 121505 h 2002690"/>
              <a:gd name="connsiteX8" fmla="*/ 2221519 w 2726350"/>
              <a:gd name="connsiteY8" fmla="*/ 162960 h 2002690"/>
              <a:gd name="connsiteX9" fmla="*/ 2323279 w 2726350"/>
              <a:gd name="connsiteY9" fmla="*/ 215850 h 2002690"/>
              <a:gd name="connsiteX10" fmla="*/ 2418430 w 2726350"/>
              <a:gd name="connsiteY10" fmla="*/ 277318 h 2002690"/>
              <a:gd name="connsiteX11" fmla="*/ 2506973 w 2726350"/>
              <a:gd name="connsiteY11" fmla="*/ 350221 h 2002690"/>
              <a:gd name="connsiteX12" fmla="*/ 2580980 w 2726350"/>
              <a:gd name="connsiteY12" fmla="*/ 430271 h 2002690"/>
              <a:gd name="connsiteX13" fmla="*/ 2612697 w 2726350"/>
              <a:gd name="connsiteY13" fmla="*/ 476014 h 2002690"/>
              <a:gd name="connsiteX14" fmla="*/ 2641771 w 2726350"/>
              <a:gd name="connsiteY14" fmla="*/ 524616 h 2002690"/>
              <a:gd name="connsiteX15" fmla="*/ 2665559 w 2726350"/>
              <a:gd name="connsiteY15" fmla="*/ 574648 h 2002690"/>
              <a:gd name="connsiteX16" fmla="*/ 2686703 w 2726350"/>
              <a:gd name="connsiteY16" fmla="*/ 627538 h 2002690"/>
              <a:gd name="connsiteX17" fmla="*/ 2705205 w 2726350"/>
              <a:gd name="connsiteY17" fmla="*/ 689006 h 2002690"/>
              <a:gd name="connsiteX18" fmla="*/ 2715778 w 2726350"/>
              <a:gd name="connsiteY18" fmla="*/ 746184 h 2002690"/>
              <a:gd name="connsiteX19" fmla="*/ 2722385 w 2726350"/>
              <a:gd name="connsiteY19" fmla="*/ 810511 h 2002690"/>
              <a:gd name="connsiteX20" fmla="*/ 2726350 w 2726350"/>
              <a:gd name="connsiteY20" fmla="*/ 879125 h 2002690"/>
              <a:gd name="connsiteX21" fmla="*/ 2718421 w 2726350"/>
              <a:gd name="connsiteY21" fmla="*/ 943452 h 2002690"/>
              <a:gd name="connsiteX22" fmla="*/ 2705205 w 2726350"/>
              <a:gd name="connsiteY22" fmla="*/ 1009207 h 2002690"/>
              <a:gd name="connsiteX23" fmla="*/ 2686703 w 2726350"/>
              <a:gd name="connsiteY23" fmla="*/ 1069245 h 2002690"/>
              <a:gd name="connsiteX24" fmla="*/ 2665559 w 2726350"/>
              <a:gd name="connsiteY24" fmla="*/ 1130712 h 2002690"/>
              <a:gd name="connsiteX25" fmla="*/ 2641771 w 2726350"/>
              <a:gd name="connsiteY25" fmla="*/ 1192180 h 2002690"/>
              <a:gd name="connsiteX26" fmla="*/ 2612697 w 2726350"/>
              <a:gd name="connsiteY26" fmla="*/ 1249359 h 2002690"/>
              <a:gd name="connsiteX27" fmla="*/ 2578337 w 2726350"/>
              <a:gd name="connsiteY27" fmla="*/ 1302249 h 2002690"/>
              <a:gd name="connsiteX28" fmla="*/ 2542655 w 2726350"/>
              <a:gd name="connsiteY28" fmla="*/ 1355139 h 2002690"/>
              <a:gd name="connsiteX29" fmla="*/ 2458076 w 2726350"/>
              <a:gd name="connsiteY29" fmla="*/ 1453773 h 2002690"/>
              <a:gd name="connsiteX30" fmla="*/ 2362925 w 2726350"/>
              <a:gd name="connsiteY30" fmla="*/ 1549548 h 2002690"/>
              <a:gd name="connsiteX31" fmla="*/ 2257201 w 2726350"/>
              <a:gd name="connsiteY31" fmla="*/ 1633887 h 2002690"/>
              <a:gd name="connsiteX32" fmla="*/ 2143548 w 2726350"/>
              <a:gd name="connsiteY32" fmla="*/ 1709649 h 2002690"/>
              <a:gd name="connsiteX33" fmla="*/ 2020644 w 2726350"/>
              <a:gd name="connsiteY33" fmla="*/ 1773975 h 2002690"/>
              <a:gd name="connsiteX34" fmla="*/ 1893776 w 2726350"/>
              <a:gd name="connsiteY34" fmla="*/ 1835442 h 2002690"/>
              <a:gd name="connsiteX35" fmla="*/ 1762943 w 2726350"/>
              <a:gd name="connsiteY35" fmla="*/ 1885474 h 2002690"/>
              <a:gd name="connsiteX36" fmla="*/ 1629467 w 2726350"/>
              <a:gd name="connsiteY36" fmla="*/ 1926928 h 2002690"/>
              <a:gd name="connsiteX37" fmla="*/ 1498633 w 2726350"/>
              <a:gd name="connsiteY37" fmla="*/ 1961236 h 2002690"/>
              <a:gd name="connsiteX38" fmla="*/ 1365157 w 2726350"/>
              <a:gd name="connsiteY38" fmla="*/ 1984107 h 2002690"/>
              <a:gd name="connsiteX39" fmla="*/ 1238289 w 2726350"/>
              <a:gd name="connsiteY39" fmla="*/ 1999831 h 2002690"/>
              <a:gd name="connsiteX40" fmla="*/ 1111420 w 2726350"/>
              <a:gd name="connsiteY40" fmla="*/ 2002690 h 2002690"/>
              <a:gd name="connsiteX41" fmla="*/ 991160 w 2726350"/>
              <a:gd name="connsiteY41" fmla="*/ 1999831 h 2002690"/>
              <a:gd name="connsiteX42" fmla="*/ 870899 w 2726350"/>
              <a:gd name="connsiteY42" fmla="*/ 1988396 h 2002690"/>
              <a:gd name="connsiteX43" fmla="*/ 758568 w 2726350"/>
              <a:gd name="connsiteY43" fmla="*/ 1961236 h 2002690"/>
              <a:gd name="connsiteX44" fmla="*/ 644915 w 2726350"/>
              <a:gd name="connsiteY44" fmla="*/ 1926928 h 2002690"/>
              <a:gd name="connsiteX45" fmla="*/ 539191 w 2726350"/>
              <a:gd name="connsiteY45" fmla="*/ 1885474 h 2002690"/>
              <a:gd name="connsiteX46" fmla="*/ 441396 w 2726350"/>
              <a:gd name="connsiteY46" fmla="*/ 1831154 h 2002690"/>
              <a:gd name="connsiteX47" fmla="*/ 348888 w 2726350"/>
              <a:gd name="connsiteY47" fmla="*/ 1771116 h 2002690"/>
              <a:gd name="connsiteX48" fmla="*/ 268274 w 2726350"/>
              <a:gd name="connsiteY48" fmla="*/ 1702501 h 2002690"/>
              <a:gd name="connsiteX49" fmla="*/ 194267 w 2726350"/>
              <a:gd name="connsiteY49" fmla="*/ 1625310 h 2002690"/>
              <a:gd name="connsiteX50" fmla="*/ 130833 w 2726350"/>
              <a:gd name="connsiteY50" fmla="*/ 1538112 h 2002690"/>
              <a:gd name="connsiteX51" fmla="*/ 77971 w 2726350"/>
              <a:gd name="connsiteY51" fmla="*/ 1446626 h 2002690"/>
              <a:gd name="connsiteX52" fmla="*/ 38325 w 2726350"/>
              <a:gd name="connsiteY52" fmla="*/ 1347992 h 2002690"/>
              <a:gd name="connsiteX53" fmla="*/ 25109 w 2726350"/>
              <a:gd name="connsiteY53" fmla="*/ 1297961 h 2002690"/>
              <a:gd name="connsiteX54" fmla="*/ 14537 w 2726350"/>
              <a:gd name="connsiteY54" fmla="*/ 1245070 h 2002690"/>
              <a:gd name="connsiteX55" fmla="*/ 3965 w 2726350"/>
              <a:gd name="connsiteY55" fmla="*/ 1187891 h 2002690"/>
              <a:gd name="connsiteX56" fmla="*/ 0 w 2726350"/>
              <a:gd name="connsiteY56" fmla="*/ 1130712 h 2002690"/>
              <a:gd name="connsiteX57" fmla="*/ 0 w 2726350"/>
              <a:gd name="connsiteY57" fmla="*/ 1073534 h 2002690"/>
              <a:gd name="connsiteX58" fmla="*/ 6608 w 2726350"/>
              <a:gd name="connsiteY58" fmla="*/ 1012066 h 2002690"/>
              <a:gd name="connsiteX59" fmla="*/ 14537 w 2726350"/>
              <a:gd name="connsiteY59" fmla="*/ 952028 h 2002690"/>
              <a:gd name="connsiteX60" fmla="*/ 27752 w 2726350"/>
              <a:gd name="connsiteY60" fmla="*/ 890561 h 2002690"/>
              <a:gd name="connsiteX61" fmla="*/ 63434 w 2726350"/>
              <a:gd name="connsiteY61" fmla="*/ 769056 h 2002690"/>
              <a:gd name="connsiteX62" fmla="*/ 112331 w 2726350"/>
              <a:gd name="connsiteY62" fmla="*/ 658987 h 2002690"/>
              <a:gd name="connsiteX63" fmla="*/ 169158 w 2726350"/>
              <a:gd name="connsiteY63" fmla="*/ 558924 h 2002690"/>
              <a:gd name="connsiteX64" fmla="*/ 239200 w 2726350"/>
              <a:gd name="connsiteY64" fmla="*/ 467437 h 2002690"/>
              <a:gd name="connsiteX65" fmla="*/ 317171 w 2726350"/>
              <a:gd name="connsiteY65" fmla="*/ 387387 h 2002690"/>
              <a:gd name="connsiteX66" fmla="*/ 401750 w 2726350"/>
              <a:gd name="connsiteY66" fmla="*/ 315913 h 2002690"/>
              <a:gd name="connsiteX67" fmla="*/ 494258 w 2726350"/>
              <a:gd name="connsiteY67" fmla="*/ 250158 h 2002690"/>
              <a:gd name="connsiteX68" fmla="*/ 589410 w 2726350"/>
              <a:gd name="connsiteY68" fmla="*/ 192979 h 2002690"/>
              <a:gd name="connsiteX69" fmla="*/ 687204 w 2726350"/>
              <a:gd name="connsiteY69" fmla="*/ 147236 h 2002690"/>
              <a:gd name="connsiteX70" fmla="*/ 790285 w 2726350"/>
              <a:gd name="connsiteY70" fmla="*/ 105781 h 2002690"/>
              <a:gd name="connsiteX71" fmla="*/ 892044 w 2726350"/>
              <a:gd name="connsiteY71" fmla="*/ 71474 h 2002690"/>
              <a:gd name="connsiteX72" fmla="*/ 991160 w 2726350"/>
              <a:gd name="connsiteY72" fmla="*/ 44314 h 2002690"/>
              <a:gd name="connsiteX73" fmla="*/ 1092919 w 2726350"/>
              <a:gd name="connsiteY73" fmla="*/ 25731 h 2002690"/>
              <a:gd name="connsiteX74" fmla="*/ 1188070 w 2726350"/>
              <a:gd name="connsiteY74" fmla="*/ 11436 h 2002690"/>
              <a:gd name="connsiteX75" fmla="*/ 1283221 w 2726350"/>
              <a:gd name="connsiteY75" fmla="*/ 2859 h 200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726350" h="2002690">
                <a:moveTo>
                  <a:pt x="1367800" y="0"/>
                </a:moveTo>
                <a:lnTo>
                  <a:pt x="1460309" y="2859"/>
                </a:lnTo>
                <a:lnTo>
                  <a:pt x="1558103" y="7148"/>
                </a:lnTo>
                <a:lnTo>
                  <a:pt x="1661184" y="18583"/>
                </a:lnTo>
                <a:lnTo>
                  <a:pt x="1773515" y="34308"/>
                </a:lnTo>
                <a:lnTo>
                  <a:pt x="1887168" y="55750"/>
                </a:lnTo>
                <a:lnTo>
                  <a:pt x="1999499" y="82910"/>
                </a:lnTo>
                <a:lnTo>
                  <a:pt x="2111831" y="121505"/>
                </a:lnTo>
                <a:lnTo>
                  <a:pt x="2221519" y="162960"/>
                </a:lnTo>
                <a:lnTo>
                  <a:pt x="2323279" y="215850"/>
                </a:lnTo>
                <a:lnTo>
                  <a:pt x="2418430" y="277318"/>
                </a:lnTo>
                <a:lnTo>
                  <a:pt x="2506973" y="350221"/>
                </a:lnTo>
                <a:lnTo>
                  <a:pt x="2580980" y="430271"/>
                </a:lnTo>
                <a:lnTo>
                  <a:pt x="2612697" y="476014"/>
                </a:lnTo>
                <a:lnTo>
                  <a:pt x="2641771" y="524616"/>
                </a:lnTo>
                <a:lnTo>
                  <a:pt x="2665559" y="574648"/>
                </a:lnTo>
                <a:lnTo>
                  <a:pt x="2686703" y="627538"/>
                </a:lnTo>
                <a:lnTo>
                  <a:pt x="2705205" y="689006"/>
                </a:lnTo>
                <a:lnTo>
                  <a:pt x="2715778" y="746184"/>
                </a:lnTo>
                <a:lnTo>
                  <a:pt x="2722385" y="810511"/>
                </a:lnTo>
                <a:lnTo>
                  <a:pt x="2726350" y="879125"/>
                </a:lnTo>
                <a:lnTo>
                  <a:pt x="2718421" y="943452"/>
                </a:lnTo>
                <a:lnTo>
                  <a:pt x="2705205" y="1009207"/>
                </a:lnTo>
                <a:lnTo>
                  <a:pt x="2686703" y="1069245"/>
                </a:lnTo>
                <a:lnTo>
                  <a:pt x="2665559" y="1130712"/>
                </a:lnTo>
                <a:lnTo>
                  <a:pt x="2641771" y="1192180"/>
                </a:lnTo>
                <a:lnTo>
                  <a:pt x="2612697" y="1249359"/>
                </a:lnTo>
                <a:lnTo>
                  <a:pt x="2578337" y="1302249"/>
                </a:lnTo>
                <a:lnTo>
                  <a:pt x="2542655" y="1355139"/>
                </a:lnTo>
                <a:lnTo>
                  <a:pt x="2458076" y="1453773"/>
                </a:lnTo>
                <a:lnTo>
                  <a:pt x="2362925" y="1549548"/>
                </a:lnTo>
                <a:lnTo>
                  <a:pt x="2257201" y="1633887"/>
                </a:lnTo>
                <a:lnTo>
                  <a:pt x="2143548" y="1709649"/>
                </a:lnTo>
                <a:lnTo>
                  <a:pt x="2020644" y="1773975"/>
                </a:lnTo>
                <a:lnTo>
                  <a:pt x="1893776" y="1835442"/>
                </a:lnTo>
                <a:lnTo>
                  <a:pt x="1762943" y="1885474"/>
                </a:lnTo>
                <a:lnTo>
                  <a:pt x="1629467" y="1926928"/>
                </a:lnTo>
                <a:lnTo>
                  <a:pt x="1498633" y="1961236"/>
                </a:lnTo>
                <a:lnTo>
                  <a:pt x="1365157" y="1984107"/>
                </a:lnTo>
                <a:lnTo>
                  <a:pt x="1238289" y="1999831"/>
                </a:lnTo>
                <a:lnTo>
                  <a:pt x="1111420" y="2002690"/>
                </a:lnTo>
                <a:lnTo>
                  <a:pt x="991160" y="1999831"/>
                </a:lnTo>
                <a:lnTo>
                  <a:pt x="870899" y="1988396"/>
                </a:lnTo>
                <a:lnTo>
                  <a:pt x="758568" y="1961236"/>
                </a:lnTo>
                <a:lnTo>
                  <a:pt x="644915" y="1926928"/>
                </a:lnTo>
                <a:lnTo>
                  <a:pt x="539191" y="1885474"/>
                </a:lnTo>
                <a:lnTo>
                  <a:pt x="441396" y="1831154"/>
                </a:lnTo>
                <a:lnTo>
                  <a:pt x="348888" y="1771116"/>
                </a:lnTo>
                <a:lnTo>
                  <a:pt x="268274" y="1702501"/>
                </a:lnTo>
                <a:lnTo>
                  <a:pt x="194267" y="1625310"/>
                </a:lnTo>
                <a:lnTo>
                  <a:pt x="130833" y="1538112"/>
                </a:lnTo>
                <a:lnTo>
                  <a:pt x="77971" y="1446626"/>
                </a:lnTo>
                <a:lnTo>
                  <a:pt x="38325" y="1347992"/>
                </a:lnTo>
                <a:lnTo>
                  <a:pt x="25109" y="1297961"/>
                </a:lnTo>
                <a:lnTo>
                  <a:pt x="14537" y="1245070"/>
                </a:lnTo>
                <a:lnTo>
                  <a:pt x="3965" y="1187891"/>
                </a:lnTo>
                <a:lnTo>
                  <a:pt x="0" y="1130712"/>
                </a:lnTo>
                <a:lnTo>
                  <a:pt x="0" y="1073534"/>
                </a:lnTo>
                <a:lnTo>
                  <a:pt x="6608" y="1012066"/>
                </a:lnTo>
                <a:lnTo>
                  <a:pt x="14537" y="952028"/>
                </a:lnTo>
                <a:lnTo>
                  <a:pt x="27752" y="890561"/>
                </a:lnTo>
                <a:lnTo>
                  <a:pt x="63434" y="769056"/>
                </a:lnTo>
                <a:lnTo>
                  <a:pt x="112331" y="658987"/>
                </a:lnTo>
                <a:lnTo>
                  <a:pt x="169158" y="558924"/>
                </a:lnTo>
                <a:lnTo>
                  <a:pt x="239200" y="467437"/>
                </a:lnTo>
                <a:lnTo>
                  <a:pt x="317171" y="387387"/>
                </a:lnTo>
                <a:lnTo>
                  <a:pt x="401750" y="315913"/>
                </a:lnTo>
                <a:lnTo>
                  <a:pt x="494258" y="250158"/>
                </a:lnTo>
                <a:lnTo>
                  <a:pt x="589410" y="192979"/>
                </a:lnTo>
                <a:lnTo>
                  <a:pt x="687204" y="147236"/>
                </a:lnTo>
                <a:lnTo>
                  <a:pt x="790285" y="105781"/>
                </a:lnTo>
                <a:lnTo>
                  <a:pt x="892044" y="71474"/>
                </a:lnTo>
                <a:lnTo>
                  <a:pt x="991160" y="44314"/>
                </a:lnTo>
                <a:lnTo>
                  <a:pt x="1092919" y="25731"/>
                </a:lnTo>
                <a:lnTo>
                  <a:pt x="1188070" y="11436"/>
                </a:lnTo>
                <a:lnTo>
                  <a:pt x="1283221" y="28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Insert image of famous person</a:t>
            </a:r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xmlns="" id="{C75822EB-D396-4CEF-ABDF-76D6FA1798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8537" y="908939"/>
            <a:ext cx="3881839" cy="2851475"/>
          </a:xfrm>
          <a:custGeom>
            <a:avLst/>
            <a:gdLst>
              <a:gd name="connsiteX0" fmla="*/ 1947505 w 3881839"/>
              <a:gd name="connsiteY0" fmla="*/ 0 h 2851475"/>
              <a:gd name="connsiteX1" fmla="*/ 2079221 w 3881839"/>
              <a:gd name="connsiteY1" fmla="*/ 4071 h 2851475"/>
              <a:gd name="connsiteX2" fmla="*/ 2218462 w 3881839"/>
              <a:gd name="connsiteY2" fmla="*/ 10177 h 2851475"/>
              <a:gd name="connsiteX3" fmla="*/ 2365231 w 3881839"/>
              <a:gd name="connsiteY3" fmla="*/ 26459 h 2851475"/>
              <a:gd name="connsiteX4" fmla="*/ 2525171 w 3881839"/>
              <a:gd name="connsiteY4" fmla="*/ 48848 h 2851475"/>
              <a:gd name="connsiteX5" fmla="*/ 2686993 w 3881839"/>
              <a:gd name="connsiteY5" fmla="*/ 79377 h 2851475"/>
              <a:gd name="connsiteX6" fmla="*/ 2846933 w 3881839"/>
              <a:gd name="connsiteY6" fmla="*/ 118048 h 2851475"/>
              <a:gd name="connsiteX7" fmla="*/ 3006873 w 3881839"/>
              <a:gd name="connsiteY7" fmla="*/ 173002 h 2851475"/>
              <a:gd name="connsiteX8" fmla="*/ 3163050 w 3881839"/>
              <a:gd name="connsiteY8" fmla="*/ 232026 h 2851475"/>
              <a:gd name="connsiteX9" fmla="*/ 3307936 w 3881839"/>
              <a:gd name="connsiteY9" fmla="*/ 307333 h 2851475"/>
              <a:gd name="connsiteX10" fmla="*/ 3443415 w 3881839"/>
              <a:gd name="connsiteY10" fmla="*/ 394851 h 2851475"/>
              <a:gd name="connsiteX11" fmla="*/ 3569486 w 3881839"/>
              <a:gd name="connsiteY11" fmla="*/ 498652 h 2851475"/>
              <a:gd name="connsiteX12" fmla="*/ 3674858 w 3881839"/>
              <a:gd name="connsiteY12" fmla="*/ 612630 h 2851475"/>
              <a:gd name="connsiteX13" fmla="*/ 3720017 w 3881839"/>
              <a:gd name="connsiteY13" fmla="*/ 677760 h 2851475"/>
              <a:gd name="connsiteX14" fmla="*/ 3761414 w 3881839"/>
              <a:gd name="connsiteY14" fmla="*/ 746960 h 2851475"/>
              <a:gd name="connsiteX15" fmla="*/ 3795283 w 3881839"/>
              <a:gd name="connsiteY15" fmla="*/ 818196 h 2851475"/>
              <a:gd name="connsiteX16" fmla="*/ 3825390 w 3881839"/>
              <a:gd name="connsiteY16" fmla="*/ 893503 h 2851475"/>
              <a:gd name="connsiteX17" fmla="*/ 3851733 w 3881839"/>
              <a:gd name="connsiteY17" fmla="*/ 981021 h 2851475"/>
              <a:gd name="connsiteX18" fmla="*/ 3866786 w 3881839"/>
              <a:gd name="connsiteY18" fmla="*/ 1062434 h 2851475"/>
              <a:gd name="connsiteX19" fmla="*/ 3876194 w 3881839"/>
              <a:gd name="connsiteY19" fmla="*/ 1154023 h 2851475"/>
              <a:gd name="connsiteX20" fmla="*/ 3881839 w 3881839"/>
              <a:gd name="connsiteY20" fmla="*/ 1251718 h 2851475"/>
              <a:gd name="connsiteX21" fmla="*/ 3870549 w 3881839"/>
              <a:gd name="connsiteY21" fmla="*/ 1343307 h 2851475"/>
              <a:gd name="connsiteX22" fmla="*/ 3851733 w 3881839"/>
              <a:gd name="connsiteY22" fmla="*/ 1436932 h 2851475"/>
              <a:gd name="connsiteX23" fmla="*/ 3825390 w 3881839"/>
              <a:gd name="connsiteY23" fmla="*/ 1522415 h 2851475"/>
              <a:gd name="connsiteX24" fmla="*/ 3795283 w 3881839"/>
              <a:gd name="connsiteY24" fmla="*/ 1609934 h 2851475"/>
              <a:gd name="connsiteX25" fmla="*/ 3761414 w 3881839"/>
              <a:gd name="connsiteY25" fmla="*/ 1697452 h 2851475"/>
              <a:gd name="connsiteX26" fmla="*/ 3720017 w 3881839"/>
              <a:gd name="connsiteY26" fmla="*/ 1778865 h 2851475"/>
              <a:gd name="connsiteX27" fmla="*/ 3671094 w 3881839"/>
              <a:gd name="connsiteY27" fmla="*/ 1854171 h 2851475"/>
              <a:gd name="connsiteX28" fmla="*/ 3620290 w 3881839"/>
              <a:gd name="connsiteY28" fmla="*/ 1929478 h 2851475"/>
              <a:gd name="connsiteX29" fmla="*/ 3499864 w 3881839"/>
              <a:gd name="connsiteY29" fmla="*/ 2069915 h 2851475"/>
              <a:gd name="connsiteX30" fmla="*/ 3364386 w 3881839"/>
              <a:gd name="connsiteY30" fmla="*/ 2206281 h 2851475"/>
              <a:gd name="connsiteX31" fmla="*/ 3213854 w 3881839"/>
              <a:gd name="connsiteY31" fmla="*/ 2326364 h 2851475"/>
              <a:gd name="connsiteX32" fmla="*/ 3052032 w 3881839"/>
              <a:gd name="connsiteY32" fmla="*/ 2434236 h 2851475"/>
              <a:gd name="connsiteX33" fmla="*/ 2877039 w 3881839"/>
              <a:gd name="connsiteY33" fmla="*/ 2525825 h 2851475"/>
              <a:gd name="connsiteX34" fmla="*/ 2696401 w 3881839"/>
              <a:gd name="connsiteY34" fmla="*/ 2613343 h 2851475"/>
              <a:gd name="connsiteX35" fmla="*/ 2510118 w 3881839"/>
              <a:gd name="connsiteY35" fmla="*/ 2684579 h 2851475"/>
              <a:gd name="connsiteX36" fmla="*/ 2320072 w 3881839"/>
              <a:gd name="connsiteY36" fmla="*/ 2743603 h 2851475"/>
              <a:gd name="connsiteX37" fmla="*/ 2133788 w 3881839"/>
              <a:gd name="connsiteY37" fmla="*/ 2792451 h 2851475"/>
              <a:gd name="connsiteX38" fmla="*/ 1943742 w 3881839"/>
              <a:gd name="connsiteY38" fmla="*/ 2825016 h 2851475"/>
              <a:gd name="connsiteX39" fmla="*/ 1763104 w 3881839"/>
              <a:gd name="connsiteY39" fmla="*/ 2847404 h 2851475"/>
              <a:gd name="connsiteX40" fmla="*/ 1582466 w 3881839"/>
              <a:gd name="connsiteY40" fmla="*/ 2851475 h 2851475"/>
              <a:gd name="connsiteX41" fmla="*/ 1411236 w 3881839"/>
              <a:gd name="connsiteY41" fmla="*/ 2847404 h 2851475"/>
              <a:gd name="connsiteX42" fmla="*/ 1240006 w 3881839"/>
              <a:gd name="connsiteY42" fmla="*/ 2831122 h 2851475"/>
              <a:gd name="connsiteX43" fmla="*/ 1080066 w 3881839"/>
              <a:gd name="connsiteY43" fmla="*/ 2792451 h 2851475"/>
              <a:gd name="connsiteX44" fmla="*/ 918244 w 3881839"/>
              <a:gd name="connsiteY44" fmla="*/ 2743603 h 2851475"/>
              <a:gd name="connsiteX45" fmla="*/ 767712 w 3881839"/>
              <a:gd name="connsiteY45" fmla="*/ 2684579 h 2851475"/>
              <a:gd name="connsiteX46" fmla="*/ 628471 w 3881839"/>
              <a:gd name="connsiteY46" fmla="*/ 2607237 h 2851475"/>
              <a:gd name="connsiteX47" fmla="*/ 496755 w 3881839"/>
              <a:gd name="connsiteY47" fmla="*/ 2521754 h 2851475"/>
              <a:gd name="connsiteX48" fmla="*/ 381975 w 3881839"/>
              <a:gd name="connsiteY48" fmla="*/ 2424059 h 2851475"/>
              <a:gd name="connsiteX49" fmla="*/ 276602 w 3881839"/>
              <a:gd name="connsiteY49" fmla="*/ 2314152 h 2851475"/>
              <a:gd name="connsiteX50" fmla="*/ 186283 w 3881839"/>
              <a:gd name="connsiteY50" fmla="*/ 2189998 h 2851475"/>
              <a:gd name="connsiteX51" fmla="*/ 111017 w 3881839"/>
              <a:gd name="connsiteY51" fmla="*/ 2059738 h 2851475"/>
              <a:gd name="connsiteX52" fmla="*/ 54568 w 3881839"/>
              <a:gd name="connsiteY52" fmla="*/ 1919301 h 2851475"/>
              <a:gd name="connsiteX53" fmla="*/ 35752 w 3881839"/>
              <a:gd name="connsiteY53" fmla="*/ 1848065 h 2851475"/>
              <a:gd name="connsiteX54" fmla="*/ 20698 w 3881839"/>
              <a:gd name="connsiteY54" fmla="*/ 1772759 h 2851475"/>
              <a:gd name="connsiteX55" fmla="*/ 5645 w 3881839"/>
              <a:gd name="connsiteY55" fmla="*/ 1691346 h 2851475"/>
              <a:gd name="connsiteX56" fmla="*/ 0 w 3881839"/>
              <a:gd name="connsiteY56" fmla="*/ 1609934 h 2851475"/>
              <a:gd name="connsiteX57" fmla="*/ 0 w 3881839"/>
              <a:gd name="connsiteY57" fmla="*/ 1528521 h 2851475"/>
              <a:gd name="connsiteX58" fmla="*/ 9408 w 3881839"/>
              <a:gd name="connsiteY58" fmla="*/ 1441003 h 2851475"/>
              <a:gd name="connsiteX59" fmla="*/ 20698 w 3881839"/>
              <a:gd name="connsiteY59" fmla="*/ 1355519 h 2851475"/>
              <a:gd name="connsiteX60" fmla="*/ 39515 w 3881839"/>
              <a:gd name="connsiteY60" fmla="*/ 1268001 h 2851475"/>
              <a:gd name="connsiteX61" fmla="*/ 90319 w 3881839"/>
              <a:gd name="connsiteY61" fmla="*/ 1094999 h 2851475"/>
              <a:gd name="connsiteX62" fmla="*/ 159940 w 3881839"/>
              <a:gd name="connsiteY62" fmla="*/ 938280 h 2851475"/>
              <a:gd name="connsiteX63" fmla="*/ 240851 w 3881839"/>
              <a:gd name="connsiteY63" fmla="*/ 795808 h 2851475"/>
              <a:gd name="connsiteX64" fmla="*/ 340578 w 3881839"/>
              <a:gd name="connsiteY64" fmla="*/ 665548 h 2851475"/>
              <a:gd name="connsiteX65" fmla="*/ 451596 w 3881839"/>
              <a:gd name="connsiteY65" fmla="*/ 551570 h 2851475"/>
              <a:gd name="connsiteX66" fmla="*/ 572021 w 3881839"/>
              <a:gd name="connsiteY66" fmla="*/ 449805 h 2851475"/>
              <a:gd name="connsiteX67" fmla="*/ 703736 w 3881839"/>
              <a:gd name="connsiteY67" fmla="*/ 356180 h 2851475"/>
              <a:gd name="connsiteX68" fmla="*/ 839215 w 3881839"/>
              <a:gd name="connsiteY68" fmla="*/ 274768 h 2851475"/>
              <a:gd name="connsiteX69" fmla="*/ 978457 w 3881839"/>
              <a:gd name="connsiteY69" fmla="*/ 209637 h 2851475"/>
              <a:gd name="connsiteX70" fmla="*/ 1125225 w 3881839"/>
              <a:gd name="connsiteY70" fmla="*/ 150613 h 2851475"/>
              <a:gd name="connsiteX71" fmla="*/ 1270112 w 3881839"/>
              <a:gd name="connsiteY71" fmla="*/ 101766 h 2851475"/>
              <a:gd name="connsiteX72" fmla="*/ 1411236 w 3881839"/>
              <a:gd name="connsiteY72" fmla="*/ 63095 h 2851475"/>
              <a:gd name="connsiteX73" fmla="*/ 1556123 w 3881839"/>
              <a:gd name="connsiteY73" fmla="*/ 36636 h 2851475"/>
              <a:gd name="connsiteX74" fmla="*/ 1691601 w 3881839"/>
              <a:gd name="connsiteY74" fmla="*/ 16283 h 2851475"/>
              <a:gd name="connsiteX75" fmla="*/ 1827080 w 3881839"/>
              <a:gd name="connsiteY75" fmla="*/ 4071 h 285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881839" h="2851475">
                <a:moveTo>
                  <a:pt x="1947505" y="0"/>
                </a:moveTo>
                <a:lnTo>
                  <a:pt x="2079221" y="4071"/>
                </a:lnTo>
                <a:lnTo>
                  <a:pt x="2218462" y="10177"/>
                </a:lnTo>
                <a:lnTo>
                  <a:pt x="2365231" y="26459"/>
                </a:lnTo>
                <a:lnTo>
                  <a:pt x="2525171" y="48848"/>
                </a:lnTo>
                <a:lnTo>
                  <a:pt x="2686993" y="79377"/>
                </a:lnTo>
                <a:lnTo>
                  <a:pt x="2846933" y="118048"/>
                </a:lnTo>
                <a:lnTo>
                  <a:pt x="3006873" y="173002"/>
                </a:lnTo>
                <a:lnTo>
                  <a:pt x="3163050" y="232026"/>
                </a:lnTo>
                <a:lnTo>
                  <a:pt x="3307936" y="307333"/>
                </a:lnTo>
                <a:lnTo>
                  <a:pt x="3443415" y="394851"/>
                </a:lnTo>
                <a:lnTo>
                  <a:pt x="3569486" y="498652"/>
                </a:lnTo>
                <a:lnTo>
                  <a:pt x="3674858" y="612630"/>
                </a:lnTo>
                <a:lnTo>
                  <a:pt x="3720017" y="677760"/>
                </a:lnTo>
                <a:lnTo>
                  <a:pt x="3761414" y="746960"/>
                </a:lnTo>
                <a:lnTo>
                  <a:pt x="3795283" y="818196"/>
                </a:lnTo>
                <a:lnTo>
                  <a:pt x="3825390" y="893503"/>
                </a:lnTo>
                <a:lnTo>
                  <a:pt x="3851733" y="981021"/>
                </a:lnTo>
                <a:lnTo>
                  <a:pt x="3866786" y="1062434"/>
                </a:lnTo>
                <a:lnTo>
                  <a:pt x="3876194" y="1154023"/>
                </a:lnTo>
                <a:lnTo>
                  <a:pt x="3881839" y="1251718"/>
                </a:lnTo>
                <a:lnTo>
                  <a:pt x="3870549" y="1343307"/>
                </a:lnTo>
                <a:lnTo>
                  <a:pt x="3851733" y="1436932"/>
                </a:lnTo>
                <a:lnTo>
                  <a:pt x="3825390" y="1522415"/>
                </a:lnTo>
                <a:lnTo>
                  <a:pt x="3795283" y="1609934"/>
                </a:lnTo>
                <a:lnTo>
                  <a:pt x="3761414" y="1697452"/>
                </a:lnTo>
                <a:lnTo>
                  <a:pt x="3720017" y="1778865"/>
                </a:lnTo>
                <a:lnTo>
                  <a:pt x="3671094" y="1854171"/>
                </a:lnTo>
                <a:lnTo>
                  <a:pt x="3620290" y="1929478"/>
                </a:lnTo>
                <a:lnTo>
                  <a:pt x="3499864" y="2069915"/>
                </a:lnTo>
                <a:lnTo>
                  <a:pt x="3364386" y="2206281"/>
                </a:lnTo>
                <a:lnTo>
                  <a:pt x="3213854" y="2326364"/>
                </a:lnTo>
                <a:lnTo>
                  <a:pt x="3052032" y="2434236"/>
                </a:lnTo>
                <a:lnTo>
                  <a:pt x="2877039" y="2525825"/>
                </a:lnTo>
                <a:lnTo>
                  <a:pt x="2696401" y="2613343"/>
                </a:lnTo>
                <a:lnTo>
                  <a:pt x="2510118" y="2684579"/>
                </a:lnTo>
                <a:lnTo>
                  <a:pt x="2320072" y="2743603"/>
                </a:lnTo>
                <a:lnTo>
                  <a:pt x="2133788" y="2792451"/>
                </a:lnTo>
                <a:lnTo>
                  <a:pt x="1943742" y="2825016"/>
                </a:lnTo>
                <a:lnTo>
                  <a:pt x="1763104" y="2847404"/>
                </a:lnTo>
                <a:lnTo>
                  <a:pt x="1582466" y="2851475"/>
                </a:lnTo>
                <a:lnTo>
                  <a:pt x="1411236" y="2847404"/>
                </a:lnTo>
                <a:lnTo>
                  <a:pt x="1240006" y="2831122"/>
                </a:lnTo>
                <a:lnTo>
                  <a:pt x="1080066" y="2792451"/>
                </a:lnTo>
                <a:lnTo>
                  <a:pt x="918244" y="2743603"/>
                </a:lnTo>
                <a:lnTo>
                  <a:pt x="767712" y="2684579"/>
                </a:lnTo>
                <a:lnTo>
                  <a:pt x="628471" y="2607237"/>
                </a:lnTo>
                <a:lnTo>
                  <a:pt x="496755" y="2521754"/>
                </a:lnTo>
                <a:lnTo>
                  <a:pt x="381975" y="2424059"/>
                </a:lnTo>
                <a:lnTo>
                  <a:pt x="276602" y="2314152"/>
                </a:lnTo>
                <a:lnTo>
                  <a:pt x="186283" y="2189998"/>
                </a:lnTo>
                <a:lnTo>
                  <a:pt x="111017" y="2059738"/>
                </a:lnTo>
                <a:lnTo>
                  <a:pt x="54568" y="1919301"/>
                </a:lnTo>
                <a:lnTo>
                  <a:pt x="35752" y="1848065"/>
                </a:lnTo>
                <a:lnTo>
                  <a:pt x="20698" y="1772759"/>
                </a:lnTo>
                <a:lnTo>
                  <a:pt x="5645" y="1691346"/>
                </a:lnTo>
                <a:lnTo>
                  <a:pt x="0" y="1609934"/>
                </a:lnTo>
                <a:lnTo>
                  <a:pt x="0" y="1528521"/>
                </a:lnTo>
                <a:lnTo>
                  <a:pt x="9408" y="1441003"/>
                </a:lnTo>
                <a:lnTo>
                  <a:pt x="20698" y="1355519"/>
                </a:lnTo>
                <a:lnTo>
                  <a:pt x="39515" y="1268001"/>
                </a:lnTo>
                <a:lnTo>
                  <a:pt x="90319" y="1094999"/>
                </a:lnTo>
                <a:lnTo>
                  <a:pt x="159940" y="938280"/>
                </a:lnTo>
                <a:lnTo>
                  <a:pt x="240851" y="795808"/>
                </a:lnTo>
                <a:lnTo>
                  <a:pt x="340578" y="665548"/>
                </a:lnTo>
                <a:lnTo>
                  <a:pt x="451596" y="551570"/>
                </a:lnTo>
                <a:lnTo>
                  <a:pt x="572021" y="449805"/>
                </a:lnTo>
                <a:lnTo>
                  <a:pt x="703736" y="356180"/>
                </a:lnTo>
                <a:lnTo>
                  <a:pt x="839215" y="274768"/>
                </a:lnTo>
                <a:lnTo>
                  <a:pt x="978457" y="209637"/>
                </a:lnTo>
                <a:lnTo>
                  <a:pt x="1125225" y="150613"/>
                </a:lnTo>
                <a:lnTo>
                  <a:pt x="1270112" y="101766"/>
                </a:lnTo>
                <a:lnTo>
                  <a:pt x="1411236" y="63095"/>
                </a:lnTo>
                <a:lnTo>
                  <a:pt x="1556123" y="36636"/>
                </a:lnTo>
                <a:lnTo>
                  <a:pt x="1691601" y="16283"/>
                </a:lnTo>
                <a:lnTo>
                  <a:pt x="1827080" y="4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Insert image of colony tree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CD626C9-ABA8-4D44-A611-C2D8E0BB87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47892" y="2697163"/>
            <a:ext cx="1482916" cy="320675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xmlns="" id="{53570E39-001F-4786-9E8E-0BD4D32189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9641" y="4227810"/>
            <a:ext cx="1482916" cy="320675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xmlns="" id="{A65B1D66-0C8D-478A-92E1-090A20AB1B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21862" y="3760414"/>
            <a:ext cx="1482916" cy="320675"/>
          </a:xfr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xmlns="" id="{36887A15-7708-487E-8970-C03AC543C9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04941" y="5672658"/>
            <a:ext cx="1482916" cy="320675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xmlns="" id="{7FFE2697-2CBC-40EB-901A-E5DDFECDE4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11784" y="6438660"/>
            <a:ext cx="1482916" cy="320675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92875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2B57-AC62-4574-AC7D-7953A169D2FB}" type="datetimeFigureOut">
              <a:rPr lang="en-US" noProof="0" smtClean="0"/>
              <a:t>5/26/2019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758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9" r:id="rId12"/>
    <p:sldLayoutId id="2147484144" r:id="rId13"/>
    <p:sldLayoutId id="2147484145" r:id="rId14"/>
    <p:sldLayoutId id="2147484147" r:id="rId15"/>
    <p:sldLayoutId id="2147484148" r:id="rId16"/>
    <p:sldLayoutId id="2147484146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370B9-915D-490C-8F1C-D0FFE057C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922" y="2940027"/>
            <a:ext cx="5566700" cy="1675949"/>
          </a:xfrm>
        </p:spPr>
        <p:txBody>
          <a:bodyPr/>
          <a:lstStyle/>
          <a:p>
            <a:r>
              <a:rPr lang="en-US" sz="6000" i="1" dirty="0">
                <a:solidFill>
                  <a:schemeClr val="bg2"/>
                </a:solidFill>
              </a:rPr>
              <a:t>Aborted </a:t>
            </a:r>
            <a:r>
              <a:rPr lang="en-US" sz="6000" i="1" dirty="0" smtClean="0">
                <a:solidFill>
                  <a:schemeClr val="bg2"/>
                </a:solidFill>
              </a:rPr>
              <a:t>innovations</a:t>
            </a:r>
            <a:r>
              <a:rPr lang="en-US" sz="6000" i="1" dirty="0">
                <a:solidFill>
                  <a:schemeClr val="bg2"/>
                </a:solidFill>
              </a:rPr>
              <a:t>: </a:t>
            </a:r>
            <a:br>
              <a:rPr lang="en-US" sz="6000" i="1" dirty="0">
                <a:solidFill>
                  <a:schemeClr val="bg2"/>
                </a:solidFill>
              </a:rPr>
            </a:br>
            <a:r>
              <a:rPr lang="en-US" sz="5500" i="1" dirty="0" err="1">
                <a:solidFill>
                  <a:schemeClr val="bg2"/>
                </a:solidFill>
              </a:rPr>
              <a:t>Interlexical</a:t>
            </a:r>
            <a:r>
              <a:rPr lang="en-US" sz="5500" i="1" dirty="0">
                <a:solidFill>
                  <a:schemeClr val="bg2"/>
                </a:solidFill>
              </a:rPr>
              <a:t> </a:t>
            </a:r>
            <a:r>
              <a:rPr lang="en-US" sz="5500" i="1" dirty="0" smtClean="0">
                <a:solidFill>
                  <a:schemeClr val="bg2"/>
                </a:solidFill>
              </a:rPr>
              <a:t>liquids </a:t>
            </a:r>
            <a:r>
              <a:rPr lang="en-US" sz="5500" i="1" dirty="0">
                <a:solidFill>
                  <a:schemeClr val="bg2"/>
                </a:solidFill>
              </a:rPr>
              <a:t>in </a:t>
            </a:r>
            <a:r>
              <a:rPr lang="en-US" sz="5500" i="1" dirty="0" err="1">
                <a:solidFill>
                  <a:schemeClr val="bg2"/>
                </a:solidFill>
              </a:rPr>
              <a:t>Capiznon</a:t>
            </a:r>
            <a:endParaRPr lang="en-US" sz="5500" i="1" noProof="0" dirty="0">
              <a:solidFill>
                <a:schemeClr val="bg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C75C642-A0F6-4641-80F6-BF20B069209C}"/>
              </a:ext>
            </a:extLst>
          </p:cNvPr>
          <p:cNvSpPr/>
          <p:nvPr/>
        </p:nvSpPr>
        <p:spPr>
          <a:xfrm>
            <a:off x="0" y="7086246"/>
            <a:ext cx="4149919" cy="561502"/>
          </a:xfrm>
          <a:prstGeom prst="rect">
            <a:avLst/>
          </a:prstGeom>
          <a:solidFill>
            <a:srgbClr val="FFFF00"/>
          </a:solidFill>
        </p:spPr>
        <p:txBody>
          <a:bodyPr wrap="square" lIns="144000" anchor="ctr">
            <a:noAutofit/>
          </a:bodyPr>
          <a:lstStyle/>
          <a:p>
            <a:r>
              <a:rPr lang="en-US" sz="2800" b="1" dirty="0"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See slide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page directions</a:t>
            </a:r>
          </a:p>
        </p:txBody>
      </p:sp>
      <p:pic>
        <p:nvPicPr>
          <p:cNvPr id="5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" y="226790"/>
            <a:ext cx="2769253" cy="271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1"/>
          <p:cNvSpPr txBox="1">
            <a:spLocks/>
          </p:cNvSpPr>
          <p:nvPr/>
        </p:nvSpPr>
        <p:spPr>
          <a:xfrm>
            <a:off x="8433936" y="3224190"/>
            <a:ext cx="3554866" cy="3371850"/>
          </a:xfrm>
          <a:prstGeom prst="rect">
            <a:avLst/>
          </a:prstGeom>
        </p:spPr>
        <p:txBody>
          <a:bodyPr vert="horz" wrap="square" lIns="91440" tIns="45720" rIns="91440" bIns="45720" numCol="1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PH" altLang="en-US" sz="2000" b="1" i="1" dirty="0" err="1" smtClean="0">
                <a:solidFill>
                  <a:prstClr val="black"/>
                </a:solidFill>
                <a:latin typeface="Century Gothic" panose="020F0302020204030204"/>
              </a:rPr>
              <a:t>Ruchie</a:t>
            </a:r>
            <a:r>
              <a:rPr lang="en-PH" altLang="en-US" sz="2000" b="1" i="1" dirty="0" smtClean="0">
                <a:solidFill>
                  <a:prstClr val="black"/>
                </a:solidFill>
                <a:latin typeface="Century Gothic" panose="020F0302020204030204"/>
              </a:rPr>
              <a:t> Mark D. </a:t>
            </a:r>
            <a:r>
              <a:rPr lang="en-PH" altLang="en-US" sz="2000" b="1" i="1" dirty="0" err="1" smtClean="0">
                <a:solidFill>
                  <a:prstClr val="black"/>
                </a:solidFill>
                <a:latin typeface="Century Gothic" panose="020F0302020204030204"/>
              </a:rPr>
              <a:t>Pototanon</a:t>
            </a:r>
            <a:endParaRPr lang="en-PH" altLang="en-US" sz="2000" b="1" i="1" dirty="0" smtClean="0">
              <a:solidFill>
                <a:prstClr val="black"/>
              </a:solidFill>
              <a:latin typeface="Century Gothic" panose="020F0302020204030204"/>
            </a:endParaRPr>
          </a:p>
          <a:p>
            <a:pPr algn="l"/>
            <a:r>
              <a:rPr lang="en-PH" altLang="en-US" sz="1500" i="1" dirty="0" smtClean="0">
                <a:solidFill>
                  <a:prstClr val="black"/>
                </a:solidFill>
                <a:latin typeface="Century Gothic" panose="020F0302020204030204"/>
              </a:rPr>
              <a:t>University of the Philippines </a:t>
            </a:r>
            <a:r>
              <a:rPr lang="en-PH" altLang="en-US" sz="1500" i="1" dirty="0" err="1" smtClean="0">
                <a:solidFill>
                  <a:prstClr val="black"/>
                </a:solidFill>
                <a:latin typeface="Century Gothic" panose="020F0302020204030204"/>
              </a:rPr>
              <a:t>Visayas</a:t>
            </a:r>
            <a:endParaRPr lang="en-PH" altLang="en-US" sz="1500" dirty="0" smtClean="0">
              <a:solidFill>
                <a:srgbClr val="006600"/>
              </a:solidFill>
              <a:latin typeface="Century Gothic" panose="020F0302020204030204"/>
            </a:endParaRPr>
          </a:p>
          <a:p>
            <a:pPr algn="l"/>
            <a:r>
              <a:rPr lang="en-PH" altLang="en-US" sz="2000" b="1" i="1" dirty="0" smtClean="0">
                <a:solidFill>
                  <a:prstClr val="black"/>
                </a:solidFill>
                <a:latin typeface="Century Gothic" panose="020F0302020204030204"/>
              </a:rPr>
              <a:t>Philip Rentillo</a:t>
            </a:r>
          </a:p>
          <a:p>
            <a:pPr algn="l"/>
            <a:r>
              <a:rPr lang="en-PH" altLang="en-US" sz="1500" i="1" dirty="0" smtClean="0">
                <a:solidFill>
                  <a:prstClr val="black"/>
                </a:solidFill>
                <a:latin typeface="Century Gothic" panose="020F0302020204030204"/>
              </a:rPr>
              <a:t>De La Salle University</a:t>
            </a:r>
          </a:p>
          <a:p>
            <a:pPr algn="l"/>
            <a:endParaRPr lang="en-PH" altLang="en-US" sz="1500" i="1" dirty="0" smtClean="0">
              <a:solidFill>
                <a:prstClr val="black"/>
              </a:solidFill>
              <a:latin typeface="Century Gothic" panose="020F0302020204030204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PH" sz="1500" b="1" i="1" dirty="0">
                <a:solidFill>
                  <a:prstClr val="black"/>
                </a:solidFill>
                <a:latin typeface="Century Gothic" panose="020F0302020204030204"/>
              </a:rPr>
              <a:t>Linguistic Society of the Philippines International Conference (LSPIC)</a:t>
            </a:r>
            <a:r>
              <a:rPr lang="en-PH" sz="1500" i="1" dirty="0">
                <a:solidFill>
                  <a:prstClr val="black"/>
                </a:solidFill>
                <a:latin typeface="Century Gothic" panose="020F0302020204030204"/>
              </a:rPr>
              <a:t/>
            </a:r>
            <a:br>
              <a:rPr lang="en-PH" sz="1500" i="1" dirty="0">
                <a:solidFill>
                  <a:prstClr val="black"/>
                </a:solidFill>
                <a:latin typeface="Century Gothic" panose="020F0302020204030204"/>
              </a:rPr>
            </a:br>
            <a:r>
              <a:rPr lang="en-PH" sz="1500" dirty="0">
                <a:solidFill>
                  <a:prstClr val="black"/>
                </a:solidFill>
                <a:latin typeface="Century Gothic" panose="020F0302020204030204"/>
              </a:rPr>
              <a:t>De La Salle </a:t>
            </a:r>
            <a:r>
              <a:rPr lang="en-PH" sz="1500" dirty="0" smtClean="0">
                <a:solidFill>
                  <a:prstClr val="black"/>
                </a:solidFill>
                <a:latin typeface="Century Gothic" panose="020F0302020204030204"/>
              </a:rPr>
              <a:t>University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PH" sz="1500" dirty="0" smtClean="0">
                <a:solidFill>
                  <a:prstClr val="black"/>
                </a:solidFill>
                <a:latin typeface="Century Gothic" panose="020F0302020204030204"/>
              </a:rPr>
              <a:t>Manila</a:t>
            </a:r>
            <a:r>
              <a:rPr lang="en-PH" sz="1500" dirty="0">
                <a:solidFill>
                  <a:prstClr val="black"/>
                </a:solidFill>
                <a:latin typeface="Century Gothic" panose="020F0302020204030204"/>
              </a:rPr>
              <a:t>, Philippines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PH" sz="1500" dirty="0">
                <a:solidFill>
                  <a:prstClr val="black"/>
                </a:solidFill>
                <a:latin typeface="Century Gothic" panose="020F0302020204030204"/>
              </a:rPr>
              <a:t>March 7-9, </a:t>
            </a:r>
            <a:r>
              <a:rPr lang="en-PH" sz="1500" dirty="0" smtClean="0">
                <a:solidFill>
                  <a:prstClr val="black"/>
                </a:solidFill>
                <a:latin typeface="Century Gothic" panose="020F0302020204030204"/>
              </a:rPr>
              <a:t>2019</a:t>
            </a:r>
            <a:endParaRPr lang="en-PH" altLang="en-US" sz="1500" i="1" dirty="0" smtClean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0870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8177611" cy="460945"/>
          </a:xfrm>
        </p:spPr>
        <p:txBody>
          <a:bodyPr anchor="ctr" anchorCtr="0"/>
          <a:lstStyle/>
          <a:p>
            <a:r>
              <a:rPr lang="en-US" sz="4000" i="1" noProof="0" dirty="0" smtClean="0"/>
              <a:t>Conant (1916)</a:t>
            </a:r>
            <a:endParaRPr lang="en-US" sz="4000" i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0" y="936545"/>
            <a:ext cx="8166829" cy="5696483"/>
          </a:xfrm>
        </p:spPr>
        <p:txBody>
          <a:bodyPr/>
          <a:lstStyle/>
          <a:p>
            <a:r>
              <a:rPr lang="en-US" sz="3000" dirty="0" smtClean="0">
                <a:latin typeface="Bookman Old Style" panose="02050604050505020204" pitchFamily="18" charset="0"/>
              </a:rPr>
              <a:t>Loss of intervocalic /l/ (</a:t>
            </a:r>
            <a:r>
              <a:rPr lang="en-US" sz="3000" dirty="0" err="1" smtClean="0">
                <a:latin typeface="Bookman Old Style" panose="02050604050505020204" pitchFamily="18" charset="0"/>
              </a:rPr>
              <a:t>VlV</a:t>
            </a:r>
            <a:r>
              <a:rPr lang="en-US" sz="3000" dirty="0" smtClean="0">
                <a:latin typeface="Bookman Old Style" panose="02050604050505020204" pitchFamily="18" charset="0"/>
              </a:rPr>
              <a:t>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300" dirty="0" smtClean="0">
                <a:latin typeface="Bookman Old Style" panose="02050604050505020204" pitchFamily="18" charset="0"/>
              </a:rPr>
              <a:t>“Cockneyism” in Cebuano</a:t>
            </a:r>
          </a:p>
          <a:p>
            <a:pPr lvl="2"/>
            <a:r>
              <a:rPr lang="en-US" sz="2300" dirty="0" smtClean="0">
                <a:latin typeface="Bookman Old Style" panose="02050604050505020204" pitchFamily="18" charset="0"/>
              </a:rPr>
              <a:t>Elision</a:t>
            </a:r>
          </a:p>
          <a:p>
            <a:pPr lvl="3"/>
            <a:r>
              <a:rPr lang="en-US" sz="2300" i="1" dirty="0" err="1" smtClean="0">
                <a:latin typeface="Bookman Old Style" panose="02050604050505020204" pitchFamily="18" charset="0"/>
              </a:rPr>
              <a:t>balaj</a:t>
            </a:r>
            <a:r>
              <a:rPr lang="en-US" sz="2300" dirty="0" smtClean="0">
                <a:latin typeface="Bookman Old Style" panose="02050604050505020204" pitchFamily="18" charset="0"/>
              </a:rPr>
              <a:t> &gt; </a:t>
            </a:r>
            <a:r>
              <a:rPr lang="en-US" sz="2300" i="1" dirty="0" err="1" smtClean="0">
                <a:latin typeface="Bookman Old Style" panose="02050604050505020204" pitchFamily="18" charset="0"/>
              </a:rPr>
              <a:t>baaj</a:t>
            </a:r>
            <a:r>
              <a:rPr lang="en-US" sz="2300" dirty="0" smtClean="0">
                <a:latin typeface="Bookman Old Style" panose="02050604050505020204" pitchFamily="18" charset="0"/>
              </a:rPr>
              <a:t> (‘house’)</a:t>
            </a:r>
          </a:p>
          <a:p>
            <a:pPr lvl="2"/>
            <a:r>
              <a:rPr lang="en-US" sz="2300" dirty="0" smtClean="0">
                <a:latin typeface="Bookman Old Style" panose="02050604050505020204" pitchFamily="18" charset="0"/>
              </a:rPr>
              <a:t>Epenthesis</a:t>
            </a:r>
          </a:p>
          <a:p>
            <a:pPr lvl="3"/>
            <a:r>
              <a:rPr lang="en-US" sz="2300" i="1" dirty="0" err="1">
                <a:latin typeface="Bookman Old Style" panose="02050604050505020204" pitchFamily="18" charset="0"/>
              </a:rPr>
              <a:t>kanɁon</a:t>
            </a:r>
            <a:r>
              <a:rPr lang="en-US" sz="2300" i="1" dirty="0">
                <a:latin typeface="Bookman Old Style" panose="02050604050505020204" pitchFamily="18" charset="0"/>
              </a:rPr>
              <a:t> </a:t>
            </a:r>
            <a:r>
              <a:rPr lang="en-US" sz="2300" dirty="0" smtClean="0">
                <a:latin typeface="Bookman Old Style" panose="02050604050505020204" pitchFamily="18" charset="0"/>
              </a:rPr>
              <a:t>&gt; </a:t>
            </a:r>
            <a:r>
              <a:rPr lang="en-US" sz="2300" i="1" dirty="0" err="1" smtClean="0">
                <a:latin typeface="Bookman Old Style" panose="02050604050505020204" pitchFamily="18" charset="0"/>
              </a:rPr>
              <a:t>kalan</a:t>
            </a:r>
            <a:r>
              <a:rPr lang="en-US" sz="2300" i="1" dirty="0" err="1">
                <a:latin typeface="Bookman Old Style" panose="02050604050505020204" pitchFamily="18" charset="0"/>
              </a:rPr>
              <a:t>Ɂ</a:t>
            </a:r>
            <a:r>
              <a:rPr lang="en-US" sz="2300" dirty="0" err="1" smtClean="0">
                <a:latin typeface="Bookman Old Style" panose="02050604050505020204" pitchFamily="18" charset="0"/>
              </a:rPr>
              <a:t>on</a:t>
            </a:r>
            <a:r>
              <a:rPr lang="en-US" sz="2300" dirty="0" smtClean="0">
                <a:latin typeface="Bookman Old Style" panose="02050604050505020204" pitchFamily="18" charset="0"/>
              </a:rPr>
              <a:t> (‘foodstuff’)</a:t>
            </a:r>
            <a:endParaRPr lang="en-US" sz="2300" i="1" dirty="0" smtClean="0">
              <a:latin typeface="Bookman Old Style" panose="02050604050505020204" pitchFamily="18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US" sz="2300" dirty="0" smtClean="0">
                <a:latin typeface="Bookman Old Style" panose="02050604050505020204" pitchFamily="18" charset="0"/>
              </a:rPr>
              <a:t>In Tausug</a:t>
            </a:r>
          </a:p>
          <a:p>
            <a:pPr lvl="2"/>
            <a:r>
              <a:rPr lang="en-US" sz="2300" i="1" dirty="0" err="1" smtClean="0">
                <a:latin typeface="Bookman Old Style" panose="02050604050505020204" pitchFamily="18" charset="0"/>
              </a:rPr>
              <a:t>pilih</a:t>
            </a:r>
            <a:r>
              <a:rPr lang="en-US" sz="2300" i="1" dirty="0" smtClean="0">
                <a:latin typeface="Bookman Old Style" panose="02050604050505020204" pitchFamily="18" charset="0"/>
              </a:rPr>
              <a:t> </a:t>
            </a:r>
            <a:r>
              <a:rPr lang="en-US" sz="2300" dirty="0" smtClean="0">
                <a:latin typeface="Bookman Old Style" panose="02050604050505020204" pitchFamily="18" charset="0"/>
              </a:rPr>
              <a:t>&gt; </a:t>
            </a:r>
            <a:r>
              <a:rPr lang="en-US" sz="2300" i="1" dirty="0" err="1" smtClean="0">
                <a:latin typeface="Bookman Old Style" panose="02050604050505020204" pitchFamily="18" charset="0"/>
              </a:rPr>
              <a:t>pii</a:t>
            </a:r>
            <a:r>
              <a:rPr lang="en-US" sz="2300" dirty="0" smtClean="0">
                <a:latin typeface="Bookman Old Style" panose="02050604050505020204" pitchFamily="18" charset="0"/>
              </a:rPr>
              <a:t> (‘choose’)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300" dirty="0" smtClean="0">
                <a:latin typeface="Bookman Old Style" panose="02050604050505020204" pitchFamily="18" charset="0"/>
              </a:rPr>
              <a:t>In Tagalog</a:t>
            </a:r>
          </a:p>
          <a:p>
            <a:pPr lvl="2"/>
            <a:r>
              <a:rPr lang="en-US" sz="2300" i="1" dirty="0" err="1" smtClean="0">
                <a:latin typeface="Bookman Old Style" panose="02050604050505020204" pitchFamily="18" charset="0"/>
              </a:rPr>
              <a:t>balaj</a:t>
            </a:r>
            <a:r>
              <a:rPr lang="en-US" sz="2300" i="1" dirty="0" smtClean="0">
                <a:latin typeface="Bookman Old Style" panose="02050604050505020204" pitchFamily="18" charset="0"/>
              </a:rPr>
              <a:t> </a:t>
            </a:r>
            <a:r>
              <a:rPr lang="en-US" sz="2300" dirty="0" smtClean="0">
                <a:latin typeface="Bookman Old Style" panose="02050604050505020204" pitchFamily="18" charset="0"/>
              </a:rPr>
              <a:t>&gt; </a:t>
            </a:r>
            <a:r>
              <a:rPr lang="en-US" sz="2300" i="1" dirty="0" err="1" smtClean="0">
                <a:latin typeface="Bookman Old Style" panose="02050604050505020204" pitchFamily="18" charset="0"/>
              </a:rPr>
              <a:t>bahaj</a:t>
            </a:r>
            <a:r>
              <a:rPr lang="en-US" sz="2300" i="1" dirty="0" smtClean="0">
                <a:latin typeface="Bookman Old Style" panose="02050604050505020204" pitchFamily="18" charset="0"/>
              </a:rPr>
              <a:t> </a:t>
            </a:r>
            <a:r>
              <a:rPr lang="en-US" sz="2300" dirty="0" smtClean="0">
                <a:latin typeface="Bookman Old Style" panose="02050604050505020204" pitchFamily="18" charset="0"/>
              </a:rPr>
              <a:t>(‘house’)</a:t>
            </a:r>
            <a:endParaRPr lang="en-US" sz="2300" i="1" dirty="0" smtClean="0">
              <a:latin typeface="Bookman Old Style" panose="02050604050505020204" pitchFamily="18" charset="0"/>
            </a:endParaRPr>
          </a:p>
          <a:p>
            <a:pPr lvl="2"/>
            <a:r>
              <a:rPr lang="en-US" sz="2300" i="1" dirty="0" err="1" smtClean="0">
                <a:latin typeface="Bookman Old Style" panose="02050604050505020204" pitchFamily="18" charset="0"/>
              </a:rPr>
              <a:t>bulan</a:t>
            </a:r>
            <a:r>
              <a:rPr lang="en-US" sz="2300" dirty="0" smtClean="0">
                <a:latin typeface="Bookman Old Style" panose="02050604050505020204" pitchFamily="18" charset="0"/>
              </a:rPr>
              <a:t> &gt; </a:t>
            </a:r>
            <a:r>
              <a:rPr lang="en-US" sz="2300" i="1" dirty="0" err="1" smtClean="0">
                <a:latin typeface="Bookman Old Style" panose="02050604050505020204" pitchFamily="18" charset="0"/>
              </a:rPr>
              <a:t>buwan</a:t>
            </a:r>
            <a:r>
              <a:rPr lang="en-US" sz="2300" i="1" dirty="0" smtClean="0">
                <a:latin typeface="Bookman Old Style" panose="02050604050505020204" pitchFamily="18" charset="0"/>
              </a:rPr>
              <a:t> </a:t>
            </a:r>
            <a:r>
              <a:rPr lang="en-US" sz="2300" dirty="0" smtClean="0">
                <a:latin typeface="Bookman Old Style" panose="02050604050505020204" pitchFamily="18" charset="0"/>
              </a:rPr>
              <a:t>(‘moon, month’)</a:t>
            </a:r>
            <a:endParaRPr lang="en-US" sz="2300" i="1" dirty="0" smtClean="0"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2527299"/>
            <a:ext cx="2937576" cy="1859967"/>
          </a:xfrm>
        </p:spPr>
        <p:txBody>
          <a:bodyPr/>
          <a:lstStyle/>
          <a:p>
            <a:r>
              <a:rPr lang="en-PH" sz="3500" i="1" dirty="0" smtClean="0">
                <a:solidFill>
                  <a:schemeClr val="bg2"/>
                </a:solidFill>
              </a:rPr>
              <a:t>Liquids in Philippine languages</a:t>
            </a:r>
            <a:endParaRPr lang="en-US" sz="3500" i="1" noProof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3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8177611" cy="460945"/>
          </a:xfrm>
        </p:spPr>
        <p:txBody>
          <a:bodyPr anchor="ctr" anchorCtr="0"/>
          <a:lstStyle/>
          <a:p>
            <a:r>
              <a:rPr lang="en-US" sz="4000" i="1" noProof="0" dirty="0" err="1" smtClean="0"/>
              <a:t>Verstraelen</a:t>
            </a:r>
            <a:r>
              <a:rPr lang="en-US" sz="4000" i="1" noProof="0" dirty="0" smtClean="0"/>
              <a:t> (1960)</a:t>
            </a:r>
            <a:endParaRPr lang="en-US" sz="4000" i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0" y="936545"/>
            <a:ext cx="8166829" cy="5696483"/>
          </a:xfrm>
        </p:spPr>
        <p:txBody>
          <a:bodyPr/>
          <a:lstStyle/>
          <a:p>
            <a:r>
              <a:rPr lang="en-US" sz="3000" dirty="0" smtClean="0">
                <a:latin typeface="Bookman Old Style" panose="02050604050505020204" pitchFamily="18" charset="0"/>
              </a:rPr>
              <a:t>r &gt; l in loans from Sanskrit to Tagalog</a:t>
            </a:r>
          </a:p>
          <a:p>
            <a:pPr lvl="1"/>
            <a:r>
              <a:rPr lang="en-US" sz="2500" i="1" dirty="0" err="1" smtClean="0">
                <a:latin typeface="Bookman Old Style" panose="02050604050505020204" pitchFamily="18" charset="0"/>
              </a:rPr>
              <a:t>antara</a:t>
            </a:r>
            <a:r>
              <a:rPr lang="en-US" sz="2500" dirty="0" smtClean="0">
                <a:latin typeface="Bookman Old Style" panose="02050604050505020204" pitchFamily="18" charset="0"/>
              </a:rPr>
              <a:t> &gt; </a:t>
            </a:r>
            <a:r>
              <a:rPr lang="en-US" sz="2500" i="1" dirty="0" err="1" smtClean="0">
                <a:latin typeface="Bookman Old Style" panose="02050604050505020204" pitchFamily="18" charset="0"/>
              </a:rPr>
              <a:t>antala</a:t>
            </a:r>
            <a:r>
              <a:rPr lang="en-US" sz="2500" dirty="0" smtClean="0">
                <a:latin typeface="Bookman Old Style" panose="02050604050505020204" pitchFamily="18" charset="0"/>
              </a:rPr>
              <a:t> (‘delay, interval’)</a:t>
            </a:r>
            <a:endParaRPr lang="en-US" sz="2500" i="1" dirty="0" smtClean="0">
              <a:latin typeface="Bookman Old Style" panose="02050604050505020204" pitchFamily="18" charset="0"/>
            </a:endParaRPr>
          </a:p>
          <a:p>
            <a:r>
              <a:rPr lang="en-US" sz="3000" dirty="0" smtClean="0">
                <a:latin typeface="Bookman Old Style" panose="02050604050505020204" pitchFamily="18" charset="0"/>
              </a:rPr>
              <a:t>Tagalog *l reflex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500" dirty="0" err="1" smtClean="0">
                <a:latin typeface="Bookman Old Style" panose="02050604050505020204" pitchFamily="18" charset="0"/>
              </a:rPr>
              <a:t>VlV</a:t>
            </a:r>
            <a:r>
              <a:rPr lang="en-US" sz="2500" dirty="0" smtClean="0">
                <a:latin typeface="Bookman Old Style" panose="02050604050505020204" pitchFamily="18" charset="0"/>
              </a:rPr>
              <a:t> </a:t>
            </a:r>
            <a:r>
              <a:rPr lang="en-US" sz="2500" dirty="0">
                <a:latin typeface="Bookman Old Style" panose="02050604050505020204" pitchFamily="18" charset="0"/>
              </a:rPr>
              <a:t>&gt; </a:t>
            </a:r>
            <a:r>
              <a:rPr lang="en-US" sz="2500" dirty="0" smtClean="0">
                <a:latin typeface="Bookman Old Style" panose="02050604050505020204" pitchFamily="18" charset="0"/>
              </a:rPr>
              <a:t>ø </a:t>
            </a:r>
            <a:r>
              <a:rPr lang="en-US" sz="2500" dirty="0">
                <a:latin typeface="Bookman Old Style" panose="02050604050505020204" pitchFamily="18" charset="0"/>
              </a:rPr>
              <a:t>&gt; </a:t>
            </a:r>
            <a:r>
              <a:rPr lang="en-US" sz="2500" dirty="0" smtClean="0">
                <a:latin typeface="Bookman Old Style" panose="02050604050505020204" pitchFamily="18" charset="0"/>
              </a:rPr>
              <a:t>h/Ɂ</a:t>
            </a:r>
          </a:p>
          <a:p>
            <a:pPr lvl="2"/>
            <a:r>
              <a:rPr lang="en-US" sz="2300" i="1" dirty="0" err="1" smtClean="0">
                <a:latin typeface="Bookman Old Style" panose="02050604050505020204" pitchFamily="18" charset="0"/>
              </a:rPr>
              <a:t>dalan</a:t>
            </a:r>
            <a:r>
              <a:rPr lang="en-US" sz="2300" dirty="0" smtClean="0">
                <a:latin typeface="Bookman Old Style" panose="02050604050505020204" pitchFamily="18" charset="0"/>
              </a:rPr>
              <a:t> &gt; </a:t>
            </a:r>
            <a:r>
              <a:rPr lang="en-US" sz="2300" i="1" dirty="0" err="1" smtClean="0">
                <a:latin typeface="Bookman Old Style" panose="02050604050505020204" pitchFamily="18" charset="0"/>
              </a:rPr>
              <a:t>da</a:t>
            </a:r>
            <a:r>
              <a:rPr lang="en-US" sz="2400" i="1" dirty="0" err="1" smtClean="0">
                <a:latin typeface="Bookman Old Style" panose="02050604050505020204" pitchFamily="18" charset="0"/>
              </a:rPr>
              <a:t>Ɂan</a:t>
            </a:r>
            <a:r>
              <a:rPr lang="en-US" sz="2400" dirty="0" smtClean="0">
                <a:latin typeface="Bookman Old Style" panose="02050604050505020204" pitchFamily="18" charset="0"/>
              </a:rPr>
              <a:t> (‘road, path’)</a:t>
            </a:r>
            <a:endParaRPr lang="en-US" sz="2300" dirty="0" smtClean="0">
              <a:latin typeface="Bookman Old Style" panose="02050604050505020204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sz="2300" dirty="0" err="1" smtClean="0">
                <a:latin typeface="Bookman Old Style" panose="02050604050505020204" pitchFamily="18" charset="0"/>
              </a:rPr>
              <a:t>olV</a:t>
            </a:r>
            <a:r>
              <a:rPr lang="en-US" sz="2300" dirty="0">
                <a:latin typeface="Bookman Old Style" panose="02050604050505020204" pitchFamily="18" charset="0"/>
              </a:rPr>
              <a:t> </a:t>
            </a:r>
            <a:r>
              <a:rPr lang="en-US" sz="2300" dirty="0" smtClean="0">
                <a:latin typeface="Bookman Old Style" panose="02050604050505020204" pitchFamily="18" charset="0"/>
              </a:rPr>
              <a:t>&gt; </a:t>
            </a:r>
            <a:r>
              <a:rPr lang="en-US" sz="2300" dirty="0" err="1" smtClean="0">
                <a:latin typeface="Bookman Old Style" panose="02050604050505020204" pitchFamily="18" charset="0"/>
              </a:rPr>
              <a:t>owV</a:t>
            </a:r>
            <a:endParaRPr lang="en-US" sz="2300" dirty="0" smtClean="0">
              <a:latin typeface="Bookman Old Style" panose="02050604050505020204" pitchFamily="18" charset="0"/>
            </a:endParaRPr>
          </a:p>
          <a:p>
            <a:pPr lvl="2"/>
            <a:r>
              <a:rPr lang="en-US" sz="2300" i="1" dirty="0" err="1" smtClean="0">
                <a:latin typeface="Bookman Old Style" panose="02050604050505020204" pitchFamily="18" charset="0"/>
              </a:rPr>
              <a:t>bulan</a:t>
            </a:r>
            <a:r>
              <a:rPr lang="en-US" sz="2300" dirty="0" smtClean="0">
                <a:latin typeface="Bookman Old Style" panose="02050604050505020204" pitchFamily="18" charset="0"/>
              </a:rPr>
              <a:t> &gt; </a:t>
            </a:r>
            <a:r>
              <a:rPr lang="en-US" sz="2300" i="1" dirty="0" err="1" smtClean="0">
                <a:latin typeface="Bookman Old Style" panose="02050604050505020204" pitchFamily="18" charset="0"/>
              </a:rPr>
              <a:t>buwan</a:t>
            </a:r>
            <a:r>
              <a:rPr lang="en-US" sz="2300" i="1" dirty="0" smtClean="0">
                <a:latin typeface="Bookman Old Style" panose="02050604050505020204" pitchFamily="18" charset="0"/>
              </a:rPr>
              <a:t> </a:t>
            </a:r>
            <a:r>
              <a:rPr lang="en-US" sz="2300" dirty="0" smtClean="0">
                <a:latin typeface="Bookman Old Style" panose="02050604050505020204" pitchFamily="18" charset="0"/>
              </a:rPr>
              <a:t>(‘moon, month’)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500" dirty="0" err="1" smtClean="0">
                <a:latin typeface="Bookman Old Style" panose="02050604050505020204" pitchFamily="18" charset="0"/>
              </a:rPr>
              <a:t>ilV</a:t>
            </a:r>
            <a:r>
              <a:rPr lang="en-US" sz="2500" dirty="0" smtClean="0">
                <a:latin typeface="Bookman Old Style" panose="02050604050505020204" pitchFamily="18" charset="0"/>
              </a:rPr>
              <a:t> &gt; </a:t>
            </a:r>
            <a:r>
              <a:rPr lang="en-US" sz="2500" dirty="0" err="1" smtClean="0">
                <a:latin typeface="Bookman Old Style" panose="02050604050505020204" pitchFamily="18" charset="0"/>
              </a:rPr>
              <a:t>ujV</a:t>
            </a:r>
            <a:endParaRPr lang="en-US" sz="2500" dirty="0" smtClean="0">
              <a:latin typeface="Bookman Old Style" panose="02050604050505020204" pitchFamily="18" charset="0"/>
            </a:endParaRPr>
          </a:p>
          <a:p>
            <a:pPr lvl="2"/>
            <a:r>
              <a:rPr lang="en-US" sz="2300" i="1" dirty="0" err="1" smtClean="0">
                <a:latin typeface="Bookman Old Style" panose="02050604050505020204" pitchFamily="18" charset="0"/>
              </a:rPr>
              <a:t>hilak</a:t>
            </a:r>
            <a:r>
              <a:rPr lang="en-US" sz="2300" dirty="0" smtClean="0">
                <a:latin typeface="Bookman Old Style" panose="02050604050505020204" pitchFamily="18" charset="0"/>
              </a:rPr>
              <a:t> &gt; </a:t>
            </a:r>
            <a:r>
              <a:rPr lang="en-US" sz="2300" i="1" dirty="0" err="1" smtClean="0">
                <a:latin typeface="Bookman Old Style" panose="02050604050505020204" pitchFamily="18" charset="0"/>
              </a:rPr>
              <a:t>ijak</a:t>
            </a:r>
            <a:r>
              <a:rPr lang="en-US" sz="2300" i="1" dirty="0" smtClean="0">
                <a:latin typeface="Bookman Old Style" panose="02050604050505020204" pitchFamily="18" charset="0"/>
              </a:rPr>
              <a:t> </a:t>
            </a:r>
            <a:r>
              <a:rPr lang="en-US" sz="2300" dirty="0" smtClean="0">
                <a:latin typeface="Bookman Old Style" panose="02050604050505020204" pitchFamily="18" charset="0"/>
              </a:rPr>
              <a:t>(‘cry’)</a:t>
            </a:r>
            <a:endParaRPr lang="en-US" sz="2300" i="1" dirty="0" smtClean="0"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2527299"/>
            <a:ext cx="2937576" cy="1859967"/>
          </a:xfrm>
        </p:spPr>
        <p:txBody>
          <a:bodyPr/>
          <a:lstStyle/>
          <a:p>
            <a:r>
              <a:rPr lang="en-PH" sz="3500" i="1" dirty="0" smtClean="0">
                <a:solidFill>
                  <a:schemeClr val="bg2"/>
                </a:solidFill>
              </a:rPr>
              <a:t>Liquids in Philippine languages</a:t>
            </a:r>
            <a:endParaRPr lang="en-US" sz="3500" i="1" noProof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8177611" cy="460945"/>
          </a:xfrm>
        </p:spPr>
        <p:txBody>
          <a:bodyPr anchor="ctr" anchorCtr="0"/>
          <a:lstStyle/>
          <a:p>
            <a:r>
              <a:rPr lang="en-US" sz="4000" i="1" noProof="0" dirty="0" err="1" smtClean="0"/>
              <a:t>Verstraelen</a:t>
            </a:r>
            <a:r>
              <a:rPr lang="en-US" sz="4000" i="1" noProof="0" dirty="0" smtClean="0"/>
              <a:t> (1960)</a:t>
            </a:r>
            <a:endParaRPr lang="en-US" sz="4000" i="1" noProof="0" dirty="0"/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3319" b="-5181"/>
          <a:stretch/>
        </p:blipFill>
        <p:spPr>
          <a:xfrm>
            <a:off x="4852588" y="1857828"/>
            <a:ext cx="6534470" cy="379719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2527299"/>
            <a:ext cx="2937576" cy="1859967"/>
          </a:xfrm>
        </p:spPr>
        <p:txBody>
          <a:bodyPr/>
          <a:lstStyle/>
          <a:p>
            <a:r>
              <a:rPr lang="en-PH" sz="3500" i="1" dirty="0" smtClean="0">
                <a:solidFill>
                  <a:schemeClr val="bg2"/>
                </a:solidFill>
              </a:rPr>
              <a:t>Liquids in Philippine languages</a:t>
            </a:r>
            <a:endParaRPr lang="en-US" sz="3500" i="1" noProof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8177611" cy="460945"/>
          </a:xfrm>
        </p:spPr>
        <p:txBody>
          <a:bodyPr anchor="ctr" anchorCtr="0"/>
          <a:lstStyle/>
          <a:p>
            <a:r>
              <a:rPr lang="en-US" sz="4000" i="1" noProof="0" dirty="0" err="1" smtClean="0"/>
              <a:t>Verstraelen</a:t>
            </a:r>
            <a:r>
              <a:rPr lang="en-US" sz="4000" i="1" noProof="0" dirty="0" smtClean="0"/>
              <a:t> (1960)</a:t>
            </a:r>
            <a:endParaRPr lang="en-US" sz="4000" i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0" y="936545"/>
            <a:ext cx="8166829" cy="5696483"/>
          </a:xfrm>
        </p:spPr>
        <p:txBody>
          <a:bodyPr/>
          <a:lstStyle/>
          <a:p>
            <a:r>
              <a:rPr lang="en-US" sz="3000" dirty="0" smtClean="0">
                <a:latin typeface="Bookman Old Style" panose="02050604050505020204" pitchFamily="18" charset="0"/>
              </a:rPr>
              <a:t>Colloquial Cebuano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500" dirty="0" smtClean="0">
                <a:latin typeface="Bookman Old Style" panose="02050604050505020204" pitchFamily="18" charset="0"/>
              </a:rPr>
              <a:t>Reflexes</a:t>
            </a:r>
          </a:p>
          <a:p>
            <a:pPr lvl="2"/>
            <a:r>
              <a:rPr lang="en-US" sz="2300" dirty="0" smtClean="0">
                <a:latin typeface="Bookman Old Style" panose="02050604050505020204" pitchFamily="18" charset="0"/>
              </a:rPr>
              <a:t>-ala- &gt; -a:-</a:t>
            </a:r>
          </a:p>
          <a:p>
            <a:pPr lvl="2"/>
            <a:r>
              <a:rPr lang="en-US" sz="2300" dirty="0" smtClean="0">
                <a:latin typeface="Bookman Old Style" panose="02050604050505020204" pitchFamily="18" charset="0"/>
              </a:rPr>
              <a:t>-</a:t>
            </a:r>
            <a:r>
              <a:rPr lang="en-US" sz="2300" dirty="0" err="1" smtClean="0">
                <a:latin typeface="Bookman Old Style" panose="02050604050505020204" pitchFamily="18" charset="0"/>
              </a:rPr>
              <a:t>ili</a:t>
            </a:r>
            <a:r>
              <a:rPr lang="en-US" sz="2300" dirty="0" smtClean="0">
                <a:latin typeface="Bookman Old Style" panose="02050604050505020204" pitchFamily="18" charset="0"/>
              </a:rPr>
              <a:t>- &gt; -</a:t>
            </a:r>
            <a:r>
              <a:rPr lang="en-US" sz="2300" dirty="0" err="1" smtClean="0">
                <a:latin typeface="Bookman Old Style" panose="02050604050505020204" pitchFamily="18" charset="0"/>
              </a:rPr>
              <a:t>i</a:t>
            </a:r>
            <a:r>
              <a:rPr lang="en-US" sz="2300" dirty="0" smtClean="0">
                <a:latin typeface="Bookman Old Style" panose="02050604050505020204" pitchFamily="18" charset="0"/>
              </a:rPr>
              <a:t>:-</a:t>
            </a:r>
          </a:p>
          <a:p>
            <a:pPr lvl="2"/>
            <a:r>
              <a:rPr lang="en-US" sz="2300" dirty="0" smtClean="0">
                <a:latin typeface="Bookman Old Style" panose="02050604050505020204" pitchFamily="18" charset="0"/>
              </a:rPr>
              <a:t>-</a:t>
            </a:r>
            <a:r>
              <a:rPr lang="en-US" sz="2300" dirty="0" err="1" smtClean="0">
                <a:latin typeface="Bookman Old Style" panose="02050604050505020204" pitchFamily="18" charset="0"/>
              </a:rPr>
              <a:t>olo</a:t>
            </a:r>
            <a:r>
              <a:rPr lang="en-US" sz="2300" dirty="0" smtClean="0">
                <a:latin typeface="Bookman Old Style" panose="02050604050505020204" pitchFamily="18" charset="0"/>
              </a:rPr>
              <a:t>- &gt; -o:-</a:t>
            </a:r>
          </a:p>
          <a:p>
            <a:pPr lvl="2"/>
            <a:r>
              <a:rPr lang="en-US" sz="2300" dirty="0" smtClean="0">
                <a:latin typeface="Bookman Old Style" panose="02050604050505020204" pitchFamily="18" charset="0"/>
              </a:rPr>
              <a:t>-</a:t>
            </a:r>
            <a:r>
              <a:rPr lang="en-US" sz="2300" dirty="0" err="1" smtClean="0">
                <a:latin typeface="Bookman Old Style" panose="02050604050505020204" pitchFamily="18" charset="0"/>
              </a:rPr>
              <a:t>alo</a:t>
            </a:r>
            <a:r>
              <a:rPr lang="en-US" sz="2300" dirty="0" smtClean="0">
                <a:latin typeface="Bookman Old Style" panose="02050604050505020204" pitchFamily="18" charset="0"/>
              </a:rPr>
              <a:t>- &gt; -</a:t>
            </a:r>
            <a:r>
              <a:rPr lang="en-US" sz="2300" dirty="0" err="1" smtClean="0">
                <a:latin typeface="Bookman Old Style" panose="02050604050505020204" pitchFamily="18" charset="0"/>
              </a:rPr>
              <a:t>ao</a:t>
            </a:r>
            <a:r>
              <a:rPr lang="en-US" sz="2300" dirty="0" smtClean="0">
                <a:latin typeface="Bookman Old Style" panose="02050604050505020204" pitchFamily="18" charset="0"/>
              </a:rPr>
              <a:t>-</a:t>
            </a:r>
          </a:p>
          <a:p>
            <a:pPr lvl="2"/>
            <a:r>
              <a:rPr lang="en-US" sz="2300" dirty="0" smtClean="0">
                <a:latin typeface="Bookman Old Style" panose="02050604050505020204" pitchFamily="18" charset="0"/>
              </a:rPr>
              <a:t>-</a:t>
            </a:r>
            <a:r>
              <a:rPr lang="en-US" sz="2300" dirty="0" err="1" smtClean="0">
                <a:latin typeface="Bookman Old Style" panose="02050604050505020204" pitchFamily="18" charset="0"/>
              </a:rPr>
              <a:t>ola</a:t>
            </a:r>
            <a:r>
              <a:rPr lang="en-US" sz="2300" dirty="0" smtClean="0">
                <a:latin typeface="Bookman Old Style" panose="02050604050505020204" pitchFamily="18" charset="0"/>
              </a:rPr>
              <a:t>- &gt; -</a:t>
            </a:r>
            <a:r>
              <a:rPr lang="en-US" sz="2300" dirty="0" err="1" smtClean="0">
                <a:latin typeface="Bookman Old Style" panose="02050604050505020204" pitchFamily="18" charset="0"/>
              </a:rPr>
              <a:t>uwa</a:t>
            </a:r>
            <a:r>
              <a:rPr lang="en-US" sz="2300" dirty="0" smtClean="0">
                <a:latin typeface="Bookman Old Style" panose="02050604050505020204" pitchFamily="18" charset="0"/>
              </a:rPr>
              <a:t>-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500" dirty="0" smtClean="0">
                <a:latin typeface="Bookman Old Style" panose="02050604050505020204" pitchFamily="18" charset="0"/>
              </a:rPr>
              <a:t>Exceptions</a:t>
            </a:r>
          </a:p>
          <a:p>
            <a:pPr lvl="2"/>
            <a:r>
              <a:rPr lang="en-US" sz="2300" dirty="0" smtClean="0">
                <a:latin typeface="Bookman Old Style" panose="02050604050505020204" pitchFamily="18" charset="0"/>
              </a:rPr>
              <a:t>Foreign, loaned words</a:t>
            </a:r>
          </a:p>
          <a:p>
            <a:pPr lvl="2"/>
            <a:r>
              <a:rPr lang="en-US" sz="2300" dirty="0" smtClean="0">
                <a:latin typeface="Bookman Old Style" panose="02050604050505020204" pitchFamily="18" charset="0"/>
              </a:rPr>
              <a:t>-</a:t>
            </a:r>
            <a:r>
              <a:rPr lang="en-US" sz="2300" dirty="0" err="1" smtClean="0">
                <a:latin typeface="Bookman Old Style" panose="02050604050505020204" pitchFamily="18" charset="0"/>
              </a:rPr>
              <a:t>ali</a:t>
            </a:r>
            <a:r>
              <a:rPr lang="en-US" sz="2300" dirty="0" smtClean="0">
                <a:latin typeface="Bookman Old Style" panose="02050604050505020204" pitchFamily="18" charset="0"/>
              </a:rPr>
              <a:t>-, -</a:t>
            </a:r>
            <a:r>
              <a:rPr lang="en-US" sz="2300" dirty="0" err="1" smtClean="0">
                <a:latin typeface="Bookman Old Style" panose="02050604050505020204" pitchFamily="18" charset="0"/>
              </a:rPr>
              <a:t>ila</a:t>
            </a:r>
            <a:r>
              <a:rPr lang="en-US" sz="2300" dirty="0" smtClean="0">
                <a:latin typeface="Bookman Old Style" panose="02050604050505020204" pitchFamily="18" charset="0"/>
              </a:rPr>
              <a:t>-, -</a:t>
            </a:r>
            <a:r>
              <a:rPr lang="en-US" sz="2300" dirty="0" err="1" smtClean="0">
                <a:latin typeface="Bookman Old Style" panose="02050604050505020204" pitchFamily="18" charset="0"/>
              </a:rPr>
              <a:t>uli</a:t>
            </a:r>
            <a:r>
              <a:rPr lang="en-US" sz="2300" dirty="0" smtClean="0">
                <a:latin typeface="Bookman Old Style" panose="02050604050505020204" pitchFamily="18" charset="0"/>
              </a:rPr>
              <a:t>-, -</a:t>
            </a:r>
            <a:r>
              <a:rPr lang="en-US" sz="2300" dirty="0" err="1" smtClean="0">
                <a:latin typeface="Bookman Old Style" panose="02050604050505020204" pitchFamily="18" charset="0"/>
              </a:rPr>
              <a:t>ilu</a:t>
            </a:r>
            <a:r>
              <a:rPr lang="en-US" sz="2300" dirty="0" smtClean="0">
                <a:latin typeface="Bookman Old Style" panose="02050604050505020204" pitchFamily="18" charset="0"/>
              </a:rPr>
              <a:t>-</a:t>
            </a:r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2527299"/>
            <a:ext cx="2937576" cy="1859967"/>
          </a:xfrm>
        </p:spPr>
        <p:txBody>
          <a:bodyPr/>
          <a:lstStyle/>
          <a:p>
            <a:r>
              <a:rPr lang="en-PH" sz="3500" i="1" dirty="0" smtClean="0">
                <a:solidFill>
                  <a:schemeClr val="bg2"/>
                </a:solidFill>
              </a:rPr>
              <a:t>Liquids in Philippine languages</a:t>
            </a:r>
            <a:endParaRPr lang="en-US" sz="3500" i="1" noProof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9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8177611" cy="460945"/>
          </a:xfrm>
        </p:spPr>
        <p:txBody>
          <a:bodyPr anchor="ctr" anchorCtr="0"/>
          <a:lstStyle/>
          <a:p>
            <a:r>
              <a:rPr lang="en-US" sz="4000" i="1" noProof="0" dirty="0" err="1" smtClean="0"/>
              <a:t>Zorc</a:t>
            </a:r>
            <a:r>
              <a:rPr lang="en-US" sz="4000" i="1" noProof="0" dirty="0" smtClean="0"/>
              <a:t> (1977)</a:t>
            </a:r>
            <a:endParaRPr lang="en-US" sz="4000" i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0" y="936545"/>
            <a:ext cx="8166829" cy="5696483"/>
          </a:xfrm>
        </p:spPr>
        <p:txBody>
          <a:bodyPr/>
          <a:lstStyle/>
          <a:p>
            <a:r>
              <a:rPr lang="en-US" sz="3000" dirty="0" smtClean="0">
                <a:latin typeface="Bookman Old Style" panose="02050604050505020204" pitchFamily="18" charset="0"/>
              </a:rPr>
              <a:t>Synchronic phonology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500" dirty="0" smtClean="0">
                <a:latin typeface="Bookman Old Style" panose="02050604050505020204" pitchFamily="18" charset="0"/>
              </a:rPr>
              <a:t>BIS /l/ &gt; BAN, ODG, SIB /y/, </a:t>
            </a:r>
            <a:r>
              <a:rPr lang="en-US" sz="2500" dirty="0">
                <a:latin typeface="Bookman Old Style" panose="02050604050505020204" pitchFamily="18" charset="0"/>
              </a:rPr>
              <a:t>AKL [</a:t>
            </a:r>
            <a:r>
              <a:rPr lang="en-US" sz="2500" dirty="0" smtClean="0">
                <a:latin typeface="Bookman Old Style" panose="02050604050505020204" pitchFamily="18" charset="0"/>
              </a:rPr>
              <a:t>ł]</a:t>
            </a:r>
          </a:p>
          <a:p>
            <a:pPr lvl="2"/>
            <a:r>
              <a:rPr lang="en-US" sz="2500" dirty="0" smtClean="0">
                <a:latin typeface="Bookman Old Style" panose="02050604050505020204" pitchFamily="18" charset="0"/>
              </a:rPr>
              <a:t>BIS </a:t>
            </a:r>
            <a:r>
              <a:rPr lang="en-US" sz="2500" i="1" dirty="0" err="1" smtClean="0">
                <a:latin typeface="Bookman Old Style" panose="02050604050505020204" pitchFamily="18" charset="0"/>
              </a:rPr>
              <a:t>qulu</a:t>
            </a:r>
            <a:r>
              <a:rPr lang="en-US" sz="2500" dirty="0" smtClean="0">
                <a:latin typeface="Bookman Old Style" panose="02050604050505020204" pitchFamily="18" charset="0"/>
              </a:rPr>
              <a:t> (‘head’) &gt; BAN, ODG, SIB </a:t>
            </a:r>
            <a:r>
              <a:rPr lang="en-US" sz="2500" i="1" dirty="0" err="1" smtClean="0">
                <a:latin typeface="Bookman Old Style" panose="02050604050505020204" pitchFamily="18" charset="0"/>
              </a:rPr>
              <a:t>quyu</a:t>
            </a:r>
            <a:r>
              <a:rPr lang="en-US" sz="2500" dirty="0" smtClean="0">
                <a:latin typeface="Bookman Old Style" panose="02050604050505020204" pitchFamily="18" charset="0"/>
              </a:rPr>
              <a:t>;</a:t>
            </a:r>
            <a:r>
              <a:rPr lang="en-US" sz="2500" i="1" dirty="0" smtClean="0">
                <a:latin typeface="Bookman Old Style" panose="02050604050505020204" pitchFamily="18" charset="0"/>
              </a:rPr>
              <a:t> </a:t>
            </a:r>
            <a:r>
              <a:rPr lang="en-US" sz="2500" dirty="0" smtClean="0">
                <a:latin typeface="Bookman Old Style" panose="02050604050505020204" pitchFamily="18" charset="0"/>
              </a:rPr>
              <a:t>AKL </a:t>
            </a:r>
            <a:r>
              <a:rPr lang="en-US" sz="2500" i="1" dirty="0" err="1" smtClean="0">
                <a:latin typeface="Bookman Old Style" panose="02050604050505020204" pitchFamily="18" charset="0"/>
              </a:rPr>
              <a:t>qułu</a:t>
            </a:r>
            <a:endParaRPr lang="en-US" sz="2500" i="1" dirty="0" smtClean="0">
              <a:latin typeface="Bookman Old Style" panose="02050604050505020204" pitchFamily="18" charset="0"/>
            </a:endParaRPr>
          </a:p>
          <a:p>
            <a:pPr lvl="2"/>
            <a:r>
              <a:rPr lang="en-US" sz="2500" dirty="0" smtClean="0">
                <a:latin typeface="Bookman Old Style" panose="02050604050505020204" pitchFamily="18" charset="0"/>
              </a:rPr>
              <a:t>But not in -</a:t>
            </a:r>
            <a:r>
              <a:rPr lang="en-US" sz="2500" dirty="0" err="1" smtClean="0">
                <a:latin typeface="Bookman Old Style" panose="02050604050505020204" pitchFamily="18" charset="0"/>
              </a:rPr>
              <a:t>il</a:t>
            </a:r>
            <a:r>
              <a:rPr lang="en-US" sz="2500" dirty="0" smtClean="0">
                <a:latin typeface="Bookman Old Style" panose="02050604050505020204" pitchFamily="18" charset="0"/>
              </a:rPr>
              <a:t>- or -li-</a:t>
            </a:r>
          </a:p>
          <a:p>
            <a:pPr lvl="3"/>
            <a:r>
              <a:rPr lang="en-US" sz="2500" dirty="0" smtClean="0">
                <a:latin typeface="Bookman Old Style" panose="02050604050505020204" pitchFamily="18" charset="0"/>
              </a:rPr>
              <a:t>BIS </a:t>
            </a:r>
            <a:r>
              <a:rPr lang="en-US" sz="2500" i="1" dirty="0" err="1" smtClean="0">
                <a:latin typeface="Bookman Old Style" panose="02050604050505020204" pitchFamily="18" charset="0"/>
              </a:rPr>
              <a:t>kilala</a:t>
            </a:r>
            <a:r>
              <a:rPr lang="en-US" sz="2500" dirty="0" smtClean="0">
                <a:latin typeface="Bookman Old Style" panose="02050604050505020204" pitchFamily="18" charset="0"/>
              </a:rPr>
              <a:t> (‘recognize’) &gt; BAN, ODG, SIB </a:t>
            </a:r>
            <a:r>
              <a:rPr lang="en-US" sz="2500" i="1" dirty="0" err="1" smtClean="0">
                <a:latin typeface="Bookman Old Style" panose="02050604050505020204" pitchFamily="18" charset="0"/>
              </a:rPr>
              <a:t>kilaya</a:t>
            </a:r>
            <a:r>
              <a:rPr lang="en-US" sz="2500" dirty="0" smtClean="0">
                <a:latin typeface="Bookman Old Style" panose="02050604050505020204" pitchFamily="18" charset="0"/>
              </a:rPr>
              <a:t>; AKL </a:t>
            </a:r>
            <a:r>
              <a:rPr lang="en-US" sz="2500" i="1" dirty="0" err="1" smtClean="0">
                <a:latin typeface="Bookman Old Style" panose="02050604050505020204" pitchFamily="18" charset="0"/>
              </a:rPr>
              <a:t>kilała</a:t>
            </a:r>
            <a:endParaRPr lang="en-US" sz="2500" i="1" dirty="0" smtClean="0">
              <a:latin typeface="Bookman Old Style" panose="02050604050505020204" pitchFamily="18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US" sz="2500" dirty="0" smtClean="0">
                <a:latin typeface="Bookman Old Style" panose="02050604050505020204" pitchFamily="18" charset="0"/>
              </a:rPr>
              <a:t>/l/~/d/, /-r-/~/d/</a:t>
            </a:r>
          </a:p>
          <a:p>
            <a:pPr lvl="2"/>
            <a:r>
              <a:rPr lang="en-US" sz="2300" i="1" dirty="0" err="1" smtClean="0">
                <a:latin typeface="Bookman Old Style" panose="02050604050505020204" pitchFamily="18" charset="0"/>
              </a:rPr>
              <a:t>nawalaq</a:t>
            </a:r>
            <a:r>
              <a:rPr lang="en-US" sz="2300" i="1" dirty="0" smtClean="0">
                <a:latin typeface="Bookman Old Style" panose="02050604050505020204" pitchFamily="18" charset="0"/>
              </a:rPr>
              <a:t> </a:t>
            </a:r>
            <a:r>
              <a:rPr lang="en-US" sz="2300" dirty="0" smtClean="0">
                <a:latin typeface="Bookman Old Style" panose="02050604050505020204" pitchFamily="18" charset="0"/>
              </a:rPr>
              <a:t>&gt; </a:t>
            </a:r>
            <a:r>
              <a:rPr lang="en-US" sz="2300" i="1" dirty="0" err="1" smtClean="0">
                <a:latin typeface="Bookman Old Style" panose="02050604050505020204" pitchFamily="18" charset="0"/>
              </a:rPr>
              <a:t>nawadqan</a:t>
            </a:r>
            <a:r>
              <a:rPr lang="en-US" sz="2300" i="1" dirty="0" smtClean="0">
                <a:latin typeface="Bookman Old Style" panose="02050604050505020204" pitchFamily="18" charset="0"/>
              </a:rPr>
              <a:t> </a:t>
            </a:r>
            <a:r>
              <a:rPr lang="en-US" sz="2300" dirty="0" smtClean="0">
                <a:latin typeface="Bookman Old Style" panose="02050604050505020204" pitchFamily="18" charset="0"/>
              </a:rPr>
              <a:t>(‘lost, missing’)</a:t>
            </a:r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2527299"/>
            <a:ext cx="2937576" cy="1859967"/>
          </a:xfrm>
        </p:spPr>
        <p:txBody>
          <a:bodyPr/>
          <a:lstStyle/>
          <a:p>
            <a:r>
              <a:rPr lang="en-PH" sz="3500" i="1" dirty="0" smtClean="0">
                <a:solidFill>
                  <a:schemeClr val="bg2"/>
                </a:solidFill>
              </a:rPr>
              <a:t>Liquids in Philippine languages</a:t>
            </a:r>
            <a:endParaRPr lang="en-US" sz="3500" i="1" noProof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9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8177611" cy="460945"/>
          </a:xfrm>
        </p:spPr>
        <p:txBody>
          <a:bodyPr anchor="ctr" anchorCtr="0"/>
          <a:lstStyle/>
          <a:p>
            <a:r>
              <a:rPr lang="en-US" sz="4000" i="1" noProof="0" dirty="0" err="1" smtClean="0"/>
              <a:t>Zorc</a:t>
            </a:r>
            <a:r>
              <a:rPr lang="en-US" sz="4000" i="1" noProof="0" dirty="0" smtClean="0"/>
              <a:t> (1977)</a:t>
            </a:r>
            <a:endParaRPr lang="en-US" sz="4000" i="1" noProof="0" dirty="0"/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9" y="1117600"/>
            <a:ext cx="3656411" cy="5511800"/>
          </a:xfrm>
        </p:spPr>
        <p:txBody>
          <a:bodyPr anchor="t" anchorCtr="0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 smtClean="0">
                <a:latin typeface="Bookman Old Style" panose="02050604050505020204" pitchFamily="18" charset="0"/>
              </a:rPr>
              <a:t>Phonology of proto-</a:t>
            </a:r>
            <a:r>
              <a:rPr lang="en-US" sz="2500" dirty="0" err="1" smtClean="0">
                <a:latin typeface="Bookman Old Style" panose="02050604050505020204" pitchFamily="18" charset="0"/>
              </a:rPr>
              <a:t>Bisayan</a:t>
            </a:r>
            <a:endParaRPr lang="en-US" sz="25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 smtClean="0">
                <a:latin typeface="Bookman Old Style" panose="02050604050505020204" pitchFamily="18" charset="0"/>
              </a:rPr>
              <a:t>*d-, *-d, *</a:t>
            </a:r>
            <a:r>
              <a:rPr lang="en-US" sz="2500" dirty="0" err="1" smtClean="0">
                <a:latin typeface="Bookman Old Style" panose="02050604050505020204" pitchFamily="18" charset="0"/>
              </a:rPr>
              <a:t>dC</a:t>
            </a:r>
            <a:r>
              <a:rPr lang="en-US" sz="2500" dirty="0" smtClean="0">
                <a:latin typeface="Bookman Old Style" panose="02050604050505020204" pitchFamily="18" charset="0"/>
              </a:rPr>
              <a:t> &gt; /d/ except for the </a:t>
            </a:r>
            <a:r>
              <a:rPr lang="en-US" sz="2500" dirty="0" err="1" smtClean="0">
                <a:latin typeface="Bookman Old Style" panose="02050604050505020204" pitchFamily="18" charset="0"/>
              </a:rPr>
              <a:t>Banton</a:t>
            </a:r>
            <a:r>
              <a:rPr lang="en-US" sz="2500" dirty="0" smtClean="0">
                <a:latin typeface="Bookman Old Style" panose="02050604050505020204" pitchFamily="18" charset="0"/>
              </a:rPr>
              <a:t> Group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 smtClean="0">
                <a:latin typeface="Bookman Old Style" panose="02050604050505020204" pitchFamily="18" charset="0"/>
              </a:rPr>
              <a:t>*</a:t>
            </a:r>
            <a:r>
              <a:rPr lang="en-US" sz="2500" dirty="0" err="1" smtClean="0">
                <a:latin typeface="Bookman Old Style" panose="02050604050505020204" pitchFamily="18" charset="0"/>
              </a:rPr>
              <a:t>VdV</a:t>
            </a:r>
            <a:r>
              <a:rPr lang="en-US" sz="2500" dirty="0" smtClean="0">
                <a:latin typeface="Bookman Old Style" panose="02050604050505020204" pitchFamily="18" charset="0"/>
              </a:rPr>
              <a:t> &gt; /</a:t>
            </a:r>
            <a:r>
              <a:rPr lang="en-US" sz="2500" dirty="0" err="1" smtClean="0">
                <a:latin typeface="Bookman Old Style" panose="02050604050505020204" pitchFamily="18" charset="0"/>
              </a:rPr>
              <a:t>VrV</a:t>
            </a:r>
            <a:r>
              <a:rPr lang="en-US" sz="2500" dirty="0" smtClean="0">
                <a:latin typeface="Bookman Old Style" panose="02050604050505020204" pitchFamily="18" charset="0"/>
              </a:rPr>
              <a:t>/ or /</a:t>
            </a:r>
            <a:r>
              <a:rPr lang="en-US" sz="2500" dirty="0" err="1" smtClean="0">
                <a:latin typeface="Bookman Old Style" panose="02050604050505020204" pitchFamily="18" charset="0"/>
              </a:rPr>
              <a:t>VlV</a:t>
            </a:r>
            <a:r>
              <a:rPr lang="en-US" sz="2500" dirty="0" smtClean="0">
                <a:latin typeface="Bookman Old Style" panose="02050604050505020204" pitchFamily="18" charset="0"/>
              </a:rPr>
              <a:t>/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 smtClean="0">
                <a:latin typeface="Bookman Old Style" panose="02050604050505020204" pitchFamily="18" charset="0"/>
              </a:rPr>
              <a:t>*r cannot be reconstructed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618" t="2157" r="3211" b="4284"/>
          <a:stretch/>
        </p:blipFill>
        <p:spPr>
          <a:xfrm>
            <a:off x="7467600" y="395157"/>
            <a:ext cx="4521199" cy="613264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2527299"/>
            <a:ext cx="2937576" cy="1859967"/>
          </a:xfrm>
        </p:spPr>
        <p:txBody>
          <a:bodyPr/>
          <a:lstStyle/>
          <a:p>
            <a:r>
              <a:rPr lang="en-PH" sz="3500" i="1" dirty="0" smtClean="0">
                <a:solidFill>
                  <a:schemeClr val="bg2"/>
                </a:solidFill>
              </a:rPr>
              <a:t>Liquids in Philippine languages</a:t>
            </a:r>
            <a:endParaRPr lang="en-US" sz="3500" i="1" noProof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DB6BB3-5550-4815-BD28-CE071504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61" y="2200757"/>
            <a:ext cx="3498667" cy="2456485"/>
          </a:xfrm>
        </p:spPr>
        <p:txBody>
          <a:bodyPr/>
          <a:lstStyle/>
          <a:p>
            <a:r>
              <a:rPr lang="en-PH" i="1" dirty="0">
                <a:solidFill>
                  <a:schemeClr val="bg2"/>
                </a:solidFill>
              </a:rPr>
              <a:t>Discussion</a:t>
            </a:r>
            <a:endParaRPr lang="en-US" i="1" noProof="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A12AD7-986B-4DF0-AC91-424D9068759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99038" y="2703284"/>
            <a:ext cx="6292850" cy="1636487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 smtClean="0"/>
              <a:t>Aborted innovations in </a:t>
            </a:r>
            <a:r>
              <a:rPr lang="en-US" sz="5000" dirty="0" err="1" smtClean="0"/>
              <a:t>Capiznon</a:t>
            </a:r>
            <a:endParaRPr lang="en-US" sz="5000" noProof="0" dirty="0"/>
          </a:p>
        </p:txBody>
      </p:sp>
      <p:pic>
        <p:nvPicPr>
          <p:cNvPr id="4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5" y="112490"/>
            <a:ext cx="1209748" cy="11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8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2349925"/>
            <a:ext cx="2937576" cy="2120475"/>
          </a:xfrm>
        </p:spPr>
        <p:txBody>
          <a:bodyPr/>
          <a:lstStyle/>
          <a:p>
            <a:r>
              <a:rPr lang="en-PH" sz="3500" i="1" dirty="0" smtClean="0">
                <a:solidFill>
                  <a:schemeClr val="bg2"/>
                </a:solidFill>
              </a:rPr>
              <a:t>Aborted innovations in </a:t>
            </a:r>
            <a:r>
              <a:rPr lang="en-PH" sz="3500" i="1" dirty="0" err="1" smtClean="0">
                <a:solidFill>
                  <a:schemeClr val="bg2"/>
                </a:solidFill>
              </a:rPr>
              <a:t>Capiznon</a:t>
            </a:r>
            <a:endParaRPr lang="en-US" sz="3500" i="1" noProof="0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8177611" cy="460945"/>
          </a:xfrm>
        </p:spPr>
        <p:txBody>
          <a:bodyPr anchor="ctr" anchorCtr="0"/>
          <a:lstStyle/>
          <a:p>
            <a:r>
              <a:rPr lang="en-US" sz="4000" i="1" noProof="0" dirty="0" err="1" smtClean="0"/>
              <a:t>Ubal</a:t>
            </a:r>
            <a:r>
              <a:rPr lang="en-US" sz="4000" i="1" noProof="0" dirty="0" smtClean="0"/>
              <a:t> (1970)</a:t>
            </a:r>
            <a:endParaRPr lang="en-US" sz="4000" i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0" y="936545"/>
            <a:ext cx="8166829" cy="5696483"/>
          </a:xfrm>
        </p:spPr>
        <p:txBody>
          <a:bodyPr/>
          <a:lstStyle/>
          <a:p>
            <a:r>
              <a:rPr lang="en-US" sz="3000" dirty="0" smtClean="0">
                <a:latin typeface="Bookman Old Style" panose="02050604050505020204" pitchFamily="18" charset="0"/>
              </a:rPr>
              <a:t>Master’s thesis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000" dirty="0" smtClean="0">
                <a:latin typeface="Bookman Old Style" panose="02050604050505020204" pitchFamily="18" charset="0"/>
              </a:rPr>
              <a:t>Dialectological survey of six (6) towns in </a:t>
            </a:r>
            <a:r>
              <a:rPr lang="en-US" sz="3000" dirty="0" err="1" smtClean="0">
                <a:latin typeface="Bookman Old Style" panose="02050604050505020204" pitchFamily="18" charset="0"/>
              </a:rPr>
              <a:t>Capiz</a:t>
            </a:r>
            <a:r>
              <a:rPr lang="en-US" sz="3000" dirty="0" smtClean="0">
                <a:latin typeface="Bookman Old Style" panose="02050604050505020204" pitchFamily="18" charset="0"/>
              </a:rPr>
              <a:t> (</a:t>
            </a:r>
            <a:r>
              <a:rPr lang="en-US" sz="3000" dirty="0" err="1" smtClean="0">
                <a:latin typeface="Bookman Old Style" panose="02050604050505020204" pitchFamily="18" charset="0"/>
              </a:rPr>
              <a:t>Ivisan</a:t>
            </a:r>
            <a:r>
              <a:rPr lang="en-US" sz="3000" dirty="0" smtClean="0">
                <a:latin typeface="Bookman Old Style" panose="02050604050505020204" pitchFamily="18" charset="0"/>
              </a:rPr>
              <a:t>, Sigma, </a:t>
            </a:r>
            <a:r>
              <a:rPr lang="en-US" sz="3000" dirty="0" err="1" smtClean="0">
                <a:latin typeface="Bookman Old Style" panose="02050604050505020204" pitchFamily="18" charset="0"/>
              </a:rPr>
              <a:t>Panitan</a:t>
            </a:r>
            <a:r>
              <a:rPr lang="en-US" sz="3000" dirty="0" smtClean="0">
                <a:latin typeface="Bookman Old Style" panose="02050604050505020204" pitchFamily="18" charset="0"/>
              </a:rPr>
              <a:t>, </a:t>
            </a:r>
            <a:r>
              <a:rPr lang="en-US" sz="3000" dirty="0" err="1" smtClean="0">
                <a:latin typeface="Bookman Old Style" panose="02050604050505020204" pitchFamily="18" charset="0"/>
              </a:rPr>
              <a:t>Dumarao</a:t>
            </a:r>
            <a:r>
              <a:rPr lang="en-US" sz="3000" dirty="0" smtClean="0">
                <a:latin typeface="Bookman Old Style" panose="02050604050505020204" pitchFamily="18" charset="0"/>
              </a:rPr>
              <a:t>, President </a:t>
            </a:r>
            <a:r>
              <a:rPr lang="en-US" sz="3000" dirty="0" err="1" smtClean="0">
                <a:latin typeface="Bookman Old Style" panose="02050604050505020204" pitchFamily="18" charset="0"/>
              </a:rPr>
              <a:t>Roxas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smtClean="0">
                <a:latin typeface="Bookman Old Style" panose="02050604050505020204" pitchFamily="18" charset="0"/>
              </a:rPr>
              <a:t>&amp; </a:t>
            </a:r>
            <a:r>
              <a:rPr lang="en-US" sz="3000" dirty="0" err="1" smtClean="0">
                <a:latin typeface="Bookman Old Style" panose="02050604050505020204" pitchFamily="18" charset="0"/>
              </a:rPr>
              <a:t>Tapaz</a:t>
            </a:r>
            <a:r>
              <a:rPr lang="en-US" sz="3000" dirty="0" smtClean="0">
                <a:latin typeface="Bookman Old Style" panose="02050604050505020204" pitchFamily="18" charset="0"/>
              </a:rPr>
              <a:t>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000" dirty="0" smtClean="0">
                <a:latin typeface="Bookman Old Style" panose="02050604050505020204" pitchFamily="18" charset="0"/>
              </a:rPr>
              <a:t>100-item wordlist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000" dirty="0" smtClean="0">
                <a:latin typeface="Bookman Old Style" panose="02050604050505020204" pitchFamily="18" charset="0"/>
              </a:rPr>
              <a:t>Age stratification as a variable</a:t>
            </a:r>
          </a:p>
          <a:p>
            <a:pPr lvl="2"/>
            <a:r>
              <a:rPr lang="en-US" sz="3000" dirty="0" smtClean="0">
                <a:latin typeface="Bookman Old Style" panose="02050604050505020204" pitchFamily="18" charset="0"/>
              </a:rPr>
              <a:t>65 years old onwards</a:t>
            </a:r>
          </a:p>
          <a:p>
            <a:pPr lvl="2"/>
            <a:r>
              <a:rPr lang="en-US" sz="3000" dirty="0" smtClean="0">
                <a:latin typeface="Bookman Old Style" panose="02050604050505020204" pitchFamily="18" charset="0"/>
              </a:rPr>
              <a:t>30-45 years old</a:t>
            </a:r>
          </a:p>
          <a:p>
            <a:pPr lvl="2"/>
            <a:r>
              <a:rPr lang="en-US" sz="3000" dirty="0" smtClean="0">
                <a:latin typeface="Bookman Old Style" panose="02050604050505020204" pitchFamily="18" charset="0"/>
              </a:rPr>
              <a:t>14-25 years old</a:t>
            </a:r>
          </a:p>
          <a:p>
            <a:endParaRPr lang="en-US" sz="3000" dirty="0" smtClean="0"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0" y="936545"/>
            <a:ext cx="8166829" cy="5696483"/>
          </a:xfrm>
        </p:spPr>
        <p:txBody>
          <a:bodyPr/>
          <a:lstStyle/>
          <a:p>
            <a:r>
              <a:rPr lang="en-US" sz="2500" dirty="0" smtClean="0">
                <a:latin typeface="Bookman Old Style" panose="02050604050505020204" pitchFamily="18" charset="0"/>
              </a:rPr>
              <a:t>“Peculiar phonology” attested in </a:t>
            </a:r>
            <a:r>
              <a:rPr lang="en-US" sz="2500" dirty="0" err="1" smtClean="0">
                <a:latin typeface="Bookman Old Style" panose="02050604050505020204" pitchFamily="18" charset="0"/>
              </a:rPr>
              <a:t>Panitan</a:t>
            </a:r>
            <a:r>
              <a:rPr lang="en-US" sz="2500" dirty="0" smtClean="0">
                <a:latin typeface="Bookman Old Style" panose="02050604050505020204" pitchFamily="18" charset="0"/>
              </a:rPr>
              <a:t> where /l/ is changed to /y/ or /w/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2349925"/>
            <a:ext cx="2937576" cy="2120475"/>
          </a:xfrm>
        </p:spPr>
        <p:txBody>
          <a:bodyPr/>
          <a:lstStyle/>
          <a:p>
            <a:r>
              <a:rPr lang="en-PH" sz="3500" i="1" dirty="0" smtClean="0">
                <a:solidFill>
                  <a:schemeClr val="bg2"/>
                </a:solidFill>
              </a:rPr>
              <a:t>Aborted innovations in </a:t>
            </a:r>
            <a:r>
              <a:rPr lang="en-PH" sz="3500" i="1" dirty="0" err="1" smtClean="0">
                <a:solidFill>
                  <a:schemeClr val="bg2"/>
                </a:solidFill>
              </a:rPr>
              <a:t>Capiznon</a:t>
            </a:r>
            <a:endParaRPr lang="en-US" sz="3500" i="1" noProof="0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8177611" cy="460945"/>
          </a:xfrm>
        </p:spPr>
        <p:txBody>
          <a:bodyPr anchor="ctr" anchorCtr="0"/>
          <a:lstStyle/>
          <a:p>
            <a:r>
              <a:rPr lang="en-US" sz="4000" i="1" noProof="0" dirty="0" err="1" smtClean="0"/>
              <a:t>Ubal</a:t>
            </a:r>
            <a:r>
              <a:rPr lang="en-US" sz="4000" i="1" noProof="0" dirty="0" smtClean="0"/>
              <a:t> (1970)</a:t>
            </a:r>
            <a:endParaRPr lang="en-US" sz="4000" i="1" noProof="0" dirty="0"/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7761" b="13501"/>
          <a:stretch/>
        </p:blipFill>
        <p:spPr>
          <a:xfrm>
            <a:off x="5000331" y="2349925"/>
            <a:ext cx="5799324" cy="407220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36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0" y="936545"/>
            <a:ext cx="8166829" cy="5696483"/>
          </a:xfrm>
        </p:spPr>
        <p:txBody>
          <a:bodyPr/>
          <a:lstStyle/>
          <a:p>
            <a:r>
              <a:rPr lang="en-US" sz="2500" dirty="0" smtClean="0">
                <a:latin typeface="Bookman Old Style" panose="02050604050505020204" pitchFamily="18" charset="0"/>
              </a:rPr>
              <a:t>“Peculiar phonology” attested in </a:t>
            </a:r>
            <a:r>
              <a:rPr lang="en-US" sz="2500" dirty="0" err="1" smtClean="0">
                <a:latin typeface="Bookman Old Style" panose="02050604050505020204" pitchFamily="18" charset="0"/>
              </a:rPr>
              <a:t>Panitan</a:t>
            </a:r>
            <a:r>
              <a:rPr lang="en-US" sz="2500" dirty="0" smtClean="0">
                <a:latin typeface="Bookman Old Style" panose="02050604050505020204" pitchFamily="18" charset="0"/>
              </a:rPr>
              <a:t> where /l/ is changed to /y/ or /w/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2349925"/>
            <a:ext cx="2937576" cy="2120475"/>
          </a:xfrm>
        </p:spPr>
        <p:txBody>
          <a:bodyPr/>
          <a:lstStyle/>
          <a:p>
            <a:r>
              <a:rPr lang="en-PH" sz="3500" i="1" dirty="0" smtClean="0">
                <a:solidFill>
                  <a:schemeClr val="bg2"/>
                </a:solidFill>
              </a:rPr>
              <a:t>Aborted innovations in </a:t>
            </a:r>
            <a:r>
              <a:rPr lang="en-PH" sz="3500" i="1" dirty="0" err="1" smtClean="0">
                <a:solidFill>
                  <a:schemeClr val="bg2"/>
                </a:solidFill>
              </a:rPr>
              <a:t>Capiznon</a:t>
            </a:r>
            <a:endParaRPr lang="en-US" sz="3500" i="1" noProof="0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8177611" cy="460945"/>
          </a:xfrm>
        </p:spPr>
        <p:txBody>
          <a:bodyPr anchor="ctr" anchorCtr="0"/>
          <a:lstStyle/>
          <a:p>
            <a:r>
              <a:rPr lang="en-US" sz="4000" i="1" noProof="0" dirty="0" err="1" smtClean="0"/>
              <a:t>Ubal</a:t>
            </a:r>
            <a:r>
              <a:rPr lang="en-US" sz="4000" i="1" noProof="0" dirty="0" smtClean="0"/>
              <a:t> (1970)</a:t>
            </a:r>
            <a:endParaRPr lang="en-US" sz="4000" i="1" noProof="0" dirty="0"/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589175"/>
              </p:ext>
            </p:extLst>
          </p:nvPr>
        </p:nvGraphicFramePr>
        <p:xfrm>
          <a:off x="4033437" y="2007997"/>
          <a:ext cx="7796485" cy="450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485"/>
                <a:gridCol w="2160000"/>
                <a:gridCol w="2160000"/>
                <a:gridCol w="2160000"/>
              </a:tblGrid>
              <a:tr h="335153">
                <a:tc>
                  <a:txBody>
                    <a:bodyPr/>
                    <a:lstStyle/>
                    <a:p>
                      <a:pPr algn="ctr"/>
                      <a:r>
                        <a:rPr lang="en-PH" sz="1500" dirty="0" smtClean="0">
                          <a:latin typeface="+mj-lt"/>
                          <a:cs typeface="Times New Roman" panose="02020603050405020304" pitchFamily="18" charset="0"/>
                        </a:rPr>
                        <a:t>Age group </a:t>
                      </a:r>
                      <a:endParaRPr lang="en-PH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500" dirty="0" err="1" smtClean="0">
                          <a:latin typeface="+mj-lt"/>
                          <a:cs typeface="Times New Roman" panose="02020603050405020304" pitchFamily="18" charset="0"/>
                        </a:rPr>
                        <a:t>Panitan</a:t>
                      </a:r>
                      <a:endParaRPr lang="en-PH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500" dirty="0" smtClean="0">
                          <a:latin typeface="+mj-lt"/>
                          <a:cs typeface="Times New Roman" panose="02020603050405020304" pitchFamily="18" charset="0"/>
                        </a:rPr>
                        <a:t>Rest of</a:t>
                      </a:r>
                      <a:endParaRPr lang="en-PH" sz="1500" baseline="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PH" sz="1500" baseline="0" dirty="0" smtClean="0">
                          <a:latin typeface="+mj-lt"/>
                          <a:cs typeface="Times New Roman" panose="02020603050405020304" pitchFamily="18" charset="0"/>
                        </a:rPr>
                        <a:t>surveyed areas</a:t>
                      </a:r>
                      <a:endParaRPr lang="en-PH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500" dirty="0" smtClean="0">
                          <a:latin typeface="+mj-lt"/>
                          <a:cs typeface="Times New Roman" panose="02020603050405020304" pitchFamily="18" charset="0"/>
                        </a:rPr>
                        <a:t>Gloss</a:t>
                      </a:r>
                      <a:endParaRPr lang="en-PH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en-PH" sz="1500" i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a, b, c</a:t>
                      </a:r>
                      <a:endParaRPr lang="en-PH" sz="1500" i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b="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bugawin</a:t>
                      </a:r>
                      <a:endParaRPr lang="en-PH" sz="1500" b="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bugalon</a:t>
                      </a:r>
                      <a:endParaRPr lang="en-PH" sz="150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500" i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boastful </a:t>
                      </a: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en-PH" sz="1500" i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PH" sz="1500" i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b="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suwig</a:t>
                      </a:r>
                      <a:r>
                        <a:rPr lang="en-PH" sz="1500" b="0" i="1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PH" sz="1500" b="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agak</a:t>
                      </a:r>
                      <a:endParaRPr lang="en-PH" sz="1500" b="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sulog</a:t>
                      </a:r>
                      <a:endParaRPr lang="en-PH" sz="150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i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cock </a:t>
                      </a:r>
                      <a:endParaRPr lang="en-PH" sz="1500" i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en-PH" sz="1500" i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PH" sz="1500" i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b="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matig</a:t>
                      </a:r>
                      <a:r>
                        <a:rPr lang="en-PH" sz="1500" b="0" i="1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-at </a:t>
                      </a:r>
                      <a:r>
                        <a:rPr lang="en-PH" sz="1500" b="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uwi</a:t>
                      </a:r>
                      <a:r>
                        <a:rPr lang="en-PH" sz="1500" b="0" i="1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PH" sz="1500" b="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matig</a:t>
                      </a:r>
                      <a:r>
                        <a:rPr lang="en-PH" sz="1500" i="1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-a sang</a:t>
                      </a:r>
                      <a:r>
                        <a:rPr lang="en-PH" sz="1500" i="1" baseline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PH" sz="1500" i="1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PH" sz="150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ulo</a:t>
                      </a:r>
                      <a:endParaRPr lang="en-PH" sz="150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i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dull</a:t>
                      </a:r>
                      <a:endParaRPr lang="en-PH" sz="1500" i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en-PH" sz="1500" i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a, b</a:t>
                      </a:r>
                      <a:r>
                        <a:rPr lang="en-PH" sz="1500" i="0" baseline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PH" sz="1500" i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b="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maaym</a:t>
                      </a:r>
                      <a:endParaRPr lang="en-PH" sz="1500" b="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maalam</a:t>
                      </a:r>
                      <a:endParaRPr lang="en-PH" sz="150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i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intelligent</a:t>
                      </a:r>
                      <a:endParaRPr lang="en-PH" sz="1500" i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en-PH" sz="1500" i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PH" sz="1500" i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b="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daygan</a:t>
                      </a:r>
                      <a:endParaRPr lang="en-PH" sz="1500" b="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dalagan</a:t>
                      </a:r>
                      <a:endParaRPr lang="en-PH" sz="150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i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run</a:t>
                      </a:r>
                      <a:endParaRPr lang="en-PH" sz="1500" i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en-PH" sz="1500" i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a, b, c</a:t>
                      </a:r>
                      <a:endParaRPr lang="en-PH" sz="1500" i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b="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dawik</a:t>
                      </a:r>
                      <a:endParaRPr lang="en-PH" sz="1500" b="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dalok</a:t>
                      </a:r>
                      <a:endParaRPr lang="en-PH" sz="150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i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selfish</a:t>
                      </a:r>
                      <a:endParaRPr lang="en-PH" sz="1500" i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endParaRPr lang="en-PH" sz="150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b="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baeI</a:t>
                      </a:r>
                      <a:endParaRPr lang="en-PH" sz="1500" b="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balaI</a:t>
                      </a:r>
                      <a:endParaRPr lang="en-PH" sz="150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i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house </a:t>
                      </a:r>
                      <a:endParaRPr lang="en-PH" sz="1500" i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endParaRPr lang="en-PH" sz="150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b="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dayga</a:t>
                      </a:r>
                      <a:endParaRPr lang="en-PH" sz="1500" b="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dalaga</a:t>
                      </a:r>
                      <a:endParaRPr lang="en-PH" sz="150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i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young woman</a:t>
                      </a:r>
                      <a:endParaRPr lang="en-PH" sz="1500" i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endParaRPr lang="en-PH" sz="150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b="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ulu</a:t>
                      </a:r>
                      <a:endParaRPr lang="en-PH" sz="1500" b="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uwi</a:t>
                      </a:r>
                      <a:endParaRPr lang="en-PH" sz="150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i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head</a:t>
                      </a:r>
                      <a:endParaRPr lang="en-PH" sz="1500" i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endParaRPr lang="en-PH" sz="150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b="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maguwayng</a:t>
                      </a:r>
                      <a:endParaRPr lang="en-PH" sz="1500" b="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i="1" dirty="0" err="1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magulang</a:t>
                      </a:r>
                      <a:endParaRPr lang="en-PH" sz="1500" i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500" i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elder</a:t>
                      </a:r>
                      <a:endParaRPr lang="en-PH" sz="1500" i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9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 b="26581"/>
          <a:stretch>
            <a:fillRect/>
          </a:stretch>
        </p:blipFill>
        <p:spPr/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13C465E-99C1-43E9-8FAC-86113F58E0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" y="3663950"/>
            <a:ext cx="4537613" cy="3194050"/>
            <a:chOff x="1" y="3649663"/>
            <a:chExt cx="4537613" cy="3194050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B7099EE8-B27A-4298-A114-D9FE2F94F437}"/>
                </a:ext>
              </a:extLst>
            </p:cNvPr>
            <p:cNvSpPr/>
            <p:nvPr userDrawn="1"/>
          </p:nvSpPr>
          <p:spPr>
            <a:xfrm rot="1415293">
              <a:off x="1849954" y="3656856"/>
              <a:ext cx="1771649" cy="92602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8E6868B-6755-488B-BEA3-7DFC4EFAA6F5}"/>
                </a:ext>
              </a:extLst>
            </p:cNvPr>
            <p:cNvSpPr/>
            <p:nvPr userDrawn="1"/>
          </p:nvSpPr>
          <p:spPr>
            <a:xfrm>
              <a:off x="1" y="3649663"/>
              <a:ext cx="4537613" cy="3194050"/>
            </a:xfrm>
            <a:custGeom>
              <a:avLst/>
              <a:gdLst>
                <a:gd name="connsiteX0" fmla="*/ 1612831 w 4537613"/>
                <a:gd name="connsiteY0" fmla="*/ 0 h 3194050"/>
                <a:gd name="connsiteX1" fmla="*/ 1842601 w 4537613"/>
                <a:gd name="connsiteY1" fmla="*/ 4707 h 3194050"/>
                <a:gd name="connsiteX2" fmla="*/ 2072371 w 4537613"/>
                <a:gd name="connsiteY2" fmla="*/ 30596 h 3194050"/>
                <a:gd name="connsiteX3" fmla="*/ 2314109 w 4537613"/>
                <a:gd name="connsiteY3" fmla="*/ 68253 h 3194050"/>
                <a:gd name="connsiteX4" fmla="*/ 2551059 w 4537613"/>
                <a:gd name="connsiteY4" fmla="*/ 124738 h 3194050"/>
                <a:gd name="connsiteX5" fmla="*/ 2792797 w 4537613"/>
                <a:gd name="connsiteY5" fmla="*/ 192991 h 3194050"/>
                <a:gd name="connsiteX6" fmla="*/ 3029747 w 4537613"/>
                <a:gd name="connsiteY6" fmla="*/ 275365 h 3194050"/>
                <a:gd name="connsiteX7" fmla="*/ 3259517 w 4537613"/>
                <a:gd name="connsiteY7" fmla="*/ 376568 h 3194050"/>
                <a:gd name="connsiteX8" fmla="*/ 3482107 w 4537613"/>
                <a:gd name="connsiteY8" fmla="*/ 482477 h 3194050"/>
                <a:gd name="connsiteX9" fmla="*/ 3687942 w 4537613"/>
                <a:gd name="connsiteY9" fmla="*/ 607215 h 3194050"/>
                <a:gd name="connsiteX10" fmla="*/ 3879418 w 4537613"/>
                <a:gd name="connsiteY10" fmla="*/ 746074 h 3194050"/>
                <a:gd name="connsiteX11" fmla="*/ 4051745 w 4537613"/>
                <a:gd name="connsiteY11" fmla="*/ 903762 h 3194050"/>
                <a:gd name="connsiteX12" fmla="*/ 4204925 w 4537613"/>
                <a:gd name="connsiteY12" fmla="*/ 1066157 h 3194050"/>
                <a:gd name="connsiteX13" fmla="*/ 4269548 w 4537613"/>
                <a:gd name="connsiteY13" fmla="*/ 1153238 h 3194050"/>
                <a:gd name="connsiteX14" fmla="*/ 4331778 w 4537613"/>
                <a:gd name="connsiteY14" fmla="*/ 1240319 h 3194050"/>
                <a:gd name="connsiteX15" fmla="*/ 4384433 w 4537613"/>
                <a:gd name="connsiteY15" fmla="*/ 1334461 h 3194050"/>
                <a:gd name="connsiteX16" fmla="*/ 4427515 w 4537613"/>
                <a:gd name="connsiteY16" fmla="*/ 1435663 h 3194050"/>
                <a:gd name="connsiteX17" fmla="*/ 4465810 w 4537613"/>
                <a:gd name="connsiteY17" fmla="*/ 1536866 h 3194050"/>
                <a:gd name="connsiteX18" fmla="*/ 4499318 w 4537613"/>
                <a:gd name="connsiteY18" fmla="*/ 1635715 h 3194050"/>
                <a:gd name="connsiteX19" fmla="*/ 4523253 w 4537613"/>
                <a:gd name="connsiteY19" fmla="*/ 1743978 h 3194050"/>
                <a:gd name="connsiteX20" fmla="*/ 4537613 w 4537613"/>
                <a:gd name="connsiteY20" fmla="*/ 1849887 h 3194050"/>
                <a:gd name="connsiteX21" fmla="*/ 4530433 w 4537613"/>
                <a:gd name="connsiteY21" fmla="*/ 1962858 h 3194050"/>
                <a:gd name="connsiteX22" fmla="*/ 4518466 w 4537613"/>
                <a:gd name="connsiteY22" fmla="*/ 2068767 h 3194050"/>
                <a:gd name="connsiteX23" fmla="*/ 4499318 w 4537613"/>
                <a:gd name="connsiteY23" fmla="*/ 2162909 h 3194050"/>
                <a:gd name="connsiteX24" fmla="*/ 4465810 w 4537613"/>
                <a:gd name="connsiteY24" fmla="*/ 2264111 h 3194050"/>
                <a:gd name="connsiteX25" fmla="*/ 4427515 w 4537613"/>
                <a:gd name="connsiteY25" fmla="*/ 2351193 h 3194050"/>
                <a:gd name="connsiteX26" fmla="*/ 4384433 w 4537613"/>
                <a:gd name="connsiteY26" fmla="*/ 2433567 h 3194050"/>
                <a:gd name="connsiteX27" fmla="*/ 4331778 w 4537613"/>
                <a:gd name="connsiteY27" fmla="*/ 2513587 h 3194050"/>
                <a:gd name="connsiteX28" fmla="*/ 4274335 w 4537613"/>
                <a:gd name="connsiteY28" fmla="*/ 2588901 h 3194050"/>
                <a:gd name="connsiteX29" fmla="*/ 4140302 w 4537613"/>
                <a:gd name="connsiteY29" fmla="*/ 2720699 h 3194050"/>
                <a:gd name="connsiteX30" fmla="*/ 3979942 w 4537613"/>
                <a:gd name="connsiteY30" fmla="*/ 2840730 h 3194050"/>
                <a:gd name="connsiteX31" fmla="*/ 3807614 w 4537613"/>
                <a:gd name="connsiteY31" fmla="*/ 2941933 h 3194050"/>
                <a:gd name="connsiteX32" fmla="*/ 3623320 w 4537613"/>
                <a:gd name="connsiteY32" fmla="*/ 3029014 h 3194050"/>
                <a:gd name="connsiteX33" fmla="*/ 3424664 w 4537613"/>
                <a:gd name="connsiteY33" fmla="*/ 3097267 h 3194050"/>
                <a:gd name="connsiteX34" fmla="*/ 3221222 w 4537613"/>
                <a:gd name="connsiteY34" fmla="*/ 3160812 h 3194050"/>
                <a:gd name="connsiteX35" fmla="*/ 3070007 w 4537613"/>
                <a:gd name="connsiteY35" fmla="*/ 3194050 h 3194050"/>
                <a:gd name="connsiteX36" fmla="*/ 1273362 w 4537613"/>
                <a:gd name="connsiteY36" fmla="*/ 3194050 h 3194050"/>
                <a:gd name="connsiteX37" fmla="*/ 1215520 w 4537613"/>
                <a:gd name="connsiteY37" fmla="*/ 3179641 h 3194050"/>
                <a:gd name="connsiteX38" fmla="*/ 1031226 w 4537613"/>
                <a:gd name="connsiteY38" fmla="*/ 3123156 h 3194050"/>
                <a:gd name="connsiteX39" fmla="*/ 844537 w 4537613"/>
                <a:gd name="connsiteY39" fmla="*/ 3054903 h 3194050"/>
                <a:gd name="connsiteX40" fmla="*/ 667423 w 4537613"/>
                <a:gd name="connsiteY40" fmla="*/ 2979589 h 3194050"/>
                <a:gd name="connsiteX41" fmla="*/ 495095 w 4537613"/>
                <a:gd name="connsiteY41" fmla="*/ 2885448 h 3194050"/>
                <a:gd name="connsiteX42" fmla="*/ 327554 w 4537613"/>
                <a:gd name="connsiteY42" fmla="*/ 2777184 h 3194050"/>
                <a:gd name="connsiteX43" fmla="*/ 174374 w 4537613"/>
                <a:gd name="connsiteY43" fmla="*/ 2659507 h 3194050"/>
                <a:gd name="connsiteX44" fmla="*/ 33161 w 4537613"/>
                <a:gd name="connsiteY44" fmla="*/ 2527709 h 3194050"/>
                <a:gd name="connsiteX45" fmla="*/ 0 w 4537613"/>
                <a:gd name="connsiteY45" fmla="*/ 2488332 h 3194050"/>
                <a:gd name="connsiteX46" fmla="*/ 0 w 4537613"/>
                <a:gd name="connsiteY46" fmla="*/ 575618 h 3194050"/>
                <a:gd name="connsiteX47" fmla="*/ 85817 w 4537613"/>
                <a:gd name="connsiteY47" fmla="*/ 494245 h 3194050"/>
                <a:gd name="connsiteX48" fmla="*/ 231817 w 4537613"/>
                <a:gd name="connsiteY48" fmla="*/ 381275 h 3194050"/>
                <a:gd name="connsiteX49" fmla="*/ 399358 w 4537613"/>
                <a:gd name="connsiteY49" fmla="*/ 282426 h 3194050"/>
                <a:gd name="connsiteX50" fmla="*/ 576472 w 4537613"/>
                <a:gd name="connsiteY50" fmla="*/ 192991 h 3194050"/>
                <a:gd name="connsiteX51" fmla="*/ 767947 w 4537613"/>
                <a:gd name="connsiteY51" fmla="*/ 124738 h 3194050"/>
                <a:gd name="connsiteX52" fmla="*/ 973783 w 4537613"/>
                <a:gd name="connsiteY52" fmla="*/ 68253 h 3194050"/>
                <a:gd name="connsiteX53" fmla="*/ 1177225 w 4537613"/>
                <a:gd name="connsiteY53" fmla="*/ 23536 h 3194050"/>
                <a:gd name="connsiteX54" fmla="*/ 1395028 w 4537613"/>
                <a:gd name="connsiteY54" fmla="*/ 4707 h 319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37613" h="3194050">
                  <a:moveTo>
                    <a:pt x="1612831" y="0"/>
                  </a:moveTo>
                  <a:lnTo>
                    <a:pt x="1842601" y="4707"/>
                  </a:lnTo>
                  <a:lnTo>
                    <a:pt x="2072371" y="30596"/>
                  </a:lnTo>
                  <a:lnTo>
                    <a:pt x="2314109" y="68253"/>
                  </a:lnTo>
                  <a:lnTo>
                    <a:pt x="2551059" y="124738"/>
                  </a:lnTo>
                  <a:lnTo>
                    <a:pt x="2792797" y="192991"/>
                  </a:lnTo>
                  <a:lnTo>
                    <a:pt x="3029747" y="275365"/>
                  </a:lnTo>
                  <a:lnTo>
                    <a:pt x="3259517" y="376568"/>
                  </a:lnTo>
                  <a:lnTo>
                    <a:pt x="3482107" y="482477"/>
                  </a:lnTo>
                  <a:lnTo>
                    <a:pt x="3687942" y="607215"/>
                  </a:lnTo>
                  <a:lnTo>
                    <a:pt x="3879418" y="746074"/>
                  </a:lnTo>
                  <a:lnTo>
                    <a:pt x="4051745" y="903762"/>
                  </a:lnTo>
                  <a:lnTo>
                    <a:pt x="4204925" y="1066157"/>
                  </a:lnTo>
                  <a:lnTo>
                    <a:pt x="4269548" y="1153238"/>
                  </a:lnTo>
                  <a:lnTo>
                    <a:pt x="4331778" y="1240319"/>
                  </a:lnTo>
                  <a:lnTo>
                    <a:pt x="4384433" y="1334461"/>
                  </a:lnTo>
                  <a:lnTo>
                    <a:pt x="4427515" y="1435663"/>
                  </a:lnTo>
                  <a:lnTo>
                    <a:pt x="4465810" y="1536866"/>
                  </a:lnTo>
                  <a:lnTo>
                    <a:pt x="4499318" y="1635715"/>
                  </a:lnTo>
                  <a:lnTo>
                    <a:pt x="4523253" y="1743978"/>
                  </a:lnTo>
                  <a:lnTo>
                    <a:pt x="4537613" y="1849887"/>
                  </a:lnTo>
                  <a:lnTo>
                    <a:pt x="4530433" y="1962858"/>
                  </a:lnTo>
                  <a:lnTo>
                    <a:pt x="4518466" y="2068767"/>
                  </a:lnTo>
                  <a:lnTo>
                    <a:pt x="4499318" y="2162909"/>
                  </a:lnTo>
                  <a:lnTo>
                    <a:pt x="4465810" y="2264111"/>
                  </a:lnTo>
                  <a:lnTo>
                    <a:pt x="4427515" y="2351193"/>
                  </a:lnTo>
                  <a:lnTo>
                    <a:pt x="4384433" y="2433567"/>
                  </a:lnTo>
                  <a:lnTo>
                    <a:pt x="4331778" y="2513587"/>
                  </a:lnTo>
                  <a:lnTo>
                    <a:pt x="4274335" y="2588901"/>
                  </a:lnTo>
                  <a:lnTo>
                    <a:pt x="4140302" y="2720699"/>
                  </a:lnTo>
                  <a:lnTo>
                    <a:pt x="3979942" y="2840730"/>
                  </a:lnTo>
                  <a:lnTo>
                    <a:pt x="3807614" y="2941933"/>
                  </a:lnTo>
                  <a:lnTo>
                    <a:pt x="3623320" y="3029014"/>
                  </a:lnTo>
                  <a:lnTo>
                    <a:pt x="3424664" y="3097267"/>
                  </a:lnTo>
                  <a:lnTo>
                    <a:pt x="3221222" y="3160812"/>
                  </a:lnTo>
                  <a:lnTo>
                    <a:pt x="3070007" y="3194050"/>
                  </a:lnTo>
                  <a:lnTo>
                    <a:pt x="1273362" y="3194050"/>
                  </a:lnTo>
                  <a:lnTo>
                    <a:pt x="1215520" y="3179641"/>
                  </a:lnTo>
                  <a:lnTo>
                    <a:pt x="1031226" y="3123156"/>
                  </a:lnTo>
                  <a:lnTo>
                    <a:pt x="844537" y="3054903"/>
                  </a:lnTo>
                  <a:lnTo>
                    <a:pt x="667423" y="2979589"/>
                  </a:lnTo>
                  <a:lnTo>
                    <a:pt x="495095" y="2885448"/>
                  </a:lnTo>
                  <a:lnTo>
                    <a:pt x="327554" y="2777184"/>
                  </a:lnTo>
                  <a:lnTo>
                    <a:pt x="174374" y="2659507"/>
                  </a:lnTo>
                  <a:lnTo>
                    <a:pt x="33161" y="2527709"/>
                  </a:lnTo>
                  <a:lnTo>
                    <a:pt x="0" y="2488332"/>
                  </a:lnTo>
                  <a:lnTo>
                    <a:pt x="0" y="575618"/>
                  </a:lnTo>
                  <a:lnTo>
                    <a:pt x="85817" y="494245"/>
                  </a:lnTo>
                  <a:lnTo>
                    <a:pt x="231817" y="381275"/>
                  </a:lnTo>
                  <a:lnTo>
                    <a:pt x="399358" y="282426"/>
                  </a:lnTo>
                  <a:lnTo>
                    <a:pt x="576472" y="192991"/>
                  </a:lnTo>
                  <a:lnTo>
                    <a:pt x="767947" y="124738"/>
                  </a:lnTo>
                  <a:lnTo>
                    <a:pt x="973783" y="68253"/>
                  </a:lnTo>
                  <a:lnTo>
                    <a:pt x="1177225" y="23536"/>
                  </a:lnTo>
                  <a:lnTo>
                    <a:pt x="1395028" y="47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20523-8EC7-4848-89B7-052D5B00D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2"/>
                </a:solidFill>
              </a:rPr>
              <a:t>What is </a:t>
            </a:r>
            <a:r>
              <a:rPr lang="en-US" i="1" dirty="0" err="1" smtClean="0">
                <a:solidFill>
                  <a:schemeClr val="bg2"/>
                </a:solidFill>
              </a:rPr>
              <a:t>Capiznon</a:t>
            </a:r>
            <a:r>
              <a:rPr lang="en-US" i="1" dirty="0" smtClean="0">
                <a:solidFill>
                  <a:schemeClr val="bg2"/>
                </a:solidFill>
              </a:rPr>
              <a:t>?</a:t>
            </a:r>
            <a:endParaRPr lang="en-US" i="1" dirty="0">
              <a:solidFill>
                <a:schemeClr val="bg2"/>
              </a:solidFill>
            </a:endParaRPr>
          </a:p>
        </p:txBody>
      </p:sp>
      <p:pic>
        <p:nvPicPr>
          <p:cNvPr id="9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5" y="112490"/>
            <a:ext cx="1209748" cy="11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upload.wikimedia.org/wikipedia/commons/5/5e/Capiznon_language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842" y="577253"/>
            <a:ext cx="1823463" cy="2844603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2349925"/>
            <a:ext cx="2937576" cy="2120475"/>
          </a:xfrm>
        </p:spPr>
        <p:txBody>
          <a:bodyPr/>
          <a:lstStyle/>
          <a:p>
            <a:r>
              <a:rPr lang="en-PH" sz="3500" i="1" dirty="0" smtClean="0">
                <a:solidFill>
                  <a:schemeClr val="bg2"/>
                </a:solidFill>
              </a:rPr>
              <a:t>Aborted innovations in </a:t>
            </a:r>
            <a:r>
              <a:rPr lang="en-PH" sz="3500" i="1" dirty="0" err="1" smtClean="0">
                <a:solidFill>
                  <a:schemeClr val="bg2"/>
                </a:solidFill>
              </a:rPr>
              <a:t>Capiznon</a:t>
            </a:r>
            <a:endParaRPr lang="en-US" sz="3500" i="1" noProof="0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8177611" cy="460945"/>
          </a:xfrm>
        </p:spPr>
        <p:txBody>
          <a:bodyPr anchor="ctr" anchorCtr="0"/>
          <a:lstStyle/>
          <a:p>
            <a:r>
              <a:rPr lang="en-US" sz="4000" i="1" noProof="0" dirty="0" err="1" smtClean="0"/>
              <a:t>Uy-Griño</a:t>
            </a:r>
            <a:r>
              <a:rPr lang="en-US" sz="4000" i="1" noProof="0" dirty="0" smtClean="0"/>
              <a:t> (2011)</a:t>
            </a:r>
            <a:endParaRPr lang="en-US" sz="4000" i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0" y="936545"/>
            <a:ext cx="8166829" cy="5696483"/>
          </a:xfrm>
        </p:spPr>
        <p:txBody>
          <a:bodyPr/>
          <a:lstStyle/>
          <a:p>
            <a:r>
              <a:rPr lang="en-US" sz="3000" dirty="0" smtClean="0">
                <a:latin typeface="Bookman Old Style" panose="02050604050505020204" pitchFamily="18" charset="0"/>
              </a:rPr>
              <a:t>Republished paper based on a fieldwork conducted from 1971 to 1974</a:t>
            </a:r>
          </a:p>
          <a:p>
            <a:pPr lvl="1"/>
            <a:r>
              <a:rPr lang="en-US" sz="3000" i="1" dirty="0">
                <a:latin typeface="Bookman Old Style" panose="02050604050505020204" pitchFamily="18" charset="0"/>
              </a:rPr>
              <a:t>The dialects of Panay and the implications of the manner of their spread </a:t>
            </a:r>
            <a:r>
              <a:rPr lang="en-US" sz="3000" dirty="0" smtClean="0">
                <a:latin typeface="Bookman Old Style" panose="02050604050505020204" pitchFamily="18" charset="0"/>
              </a:rPr>
              <a:t>(3</a:t>
            </a:r>
            <a:r>
              <a:rPr lang="en-US" sz="3000" baseline="30000" dirty="0" smtClean="0">
                <a:latin typeface="Bookman Old Style" panose="02050604050505020204" pitchFamily="18" charset="0"/>
              </a:rPr>
              <a:t>rd</a:t>
            </a:r>
            <a:r>
              <a:rPr lang="en-US" sz="3000" dirty="0" smtClean="0">
                <a:latin typeface="Bookman Old Style" panose="02050604050505020204" pitchFamily="18" charset="0"/>
              </a:rPr>
              <a:t> ed.)</a:t>
            </a:r>
          </a:p>
          <a:p>
            <a:pPr lvl="1"/>
            <a:r>
              <a:rPr lang="en-US" sz="3000" dirty="0" smtClean="0">
                <a:latin typeface="Bookman Old Style" panose="02050604050505020204" pitchFamily="18" charset="0"/>
              </a:rPr>
              <a:t>Identified dialectal areas across known Kinaray-a, Aklanon and Hiligaynon speaking communities</a:t>
            </a:r>
          </a:p>
          <a:p>
            <a:endParaRPr lang="en-US" sz="3000" dirty="0" smtClean="0"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5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2349925"/>
            <a:ext cx="2937576" cy="2120475"/>
          </a:xfrm>
        </p:spPr>
        <p:txBody>
          <a:bodyPr/>
          <a:lstStyle/>
          <a:p>
            <a:r>
              <a:rPr lang="en-PH" sz="3500" i="1" dirty="0" smtClean="0">
                <a:solidFill>
                  <a:schemeClr val="bg2"/>
                </a:solidFill>
              </a:rPr>
              <a:t>Aborted innovations in </a:t>
            </a:r>
            <a:r>
              <a:rPr lang="en-PH" sz="3500" i="1" dirty="0" err="1" smtClean="0">
                <a:solidFill>
                  <a:schemeClr val="bg2"/>
                </a:solidFill>
              </a:rPr>
              <a:t>Capiznon</a:t>
            </a:r>
            <a:endParaRPr lang="en-US" sz="3500" i="1" noProof="0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8177611" cy="460945"/>
          </a:xfrm>
        </p:spPr>
        <p:txBody>
          <a:bodyPr anchor="ctr" anchorCtr="0"/>
          <a:lstStyle/>
          <a:p>
            <a:r>
              <a:rPr lang="en-US" sz="4000" i="1" noProof="0" dirty="0" err="1" smtClean="0"/>
              <a:t>Uy-Griño</a:t>
            </a:r>
            <a:r>
              <a:rPr lang="en-US" sz="4000" i="1" noProof="0" dirty="0" smtClean="0"/>
              <a:t> (2011)</a:t>
            </a:r>
            <a:endParaRPr lang="en-US" sz="4000" i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0" y="936545"/>
            <a:ext cx="8166829" cy="5696483"/>
          </a:xfrm>
        </p:spPr>
        <p:txBody>
          <a:bodyPr/>
          <a:lstStyle/>
          <a:p>
            <a:r>
              <a:rPr lang="en-US" sz="3000" dirty="0" smtClean="0">
                <a:latin typeface="Bookman Old Style" panose="02050604050505020204" pitchFamily="18" charset="0"/>
              </a:rPr>
              <a:t>Using AKL, KRJ and HIL as base </a:t>
            </a:r>
            <a:r>
              <a:rPr lang="en-US" sz="3000" dirty="0" err="1" smtClean="0">
                <a:latin typeface="Bookman Old Style" panose="02050604050505020204" pitchFamily="18" charset="0"/>
              </a:rPr>
              <a:t>lects</a:t>
            </a:r>
            <a:endParaRPr lang="en-US" sz="3000" dirty="0" smtClean="0">
              <a:latin typeface="Bookman Old Style" panose="02050604050505020204" pitchFamily="18" charset="0"/>
            </a:endParaRPr>
          </a:p>
          <a:p>
            <a:pPr lvl="1" algn="just"/>
            <a:r>
              <a:rPr lang="en-US" sz="2800" dirty="0" err="1">
                <a:latin typeface="Bookman Old Style" panose="02050604050505020204" pitchFamily="18" charset="0"/>
              </a:rPr>
              <a:t>Lects</a:t>
            </a:r>
            <a:r>
              <a:rPr lang="en-US" sz="2800" dirty="0">
                <a:latin typeface="Bookman Old Style" panose="02050604050505020204" pitchFamily="18" charset="0"/>
              </a:rPr>
              <a:t> that have </a:t>
            </a:r>
            <a:r>
              <a:rPr lang="en-US" sz="2800" dirty="0" smtClean="0">
                <a:latin typeface="Bookman Old Style" panose="02050604050505020204" pitchFamily="18" charset="0"/>
              </a:rPr>
              <a:t>[r] </a:t>
            </a:r>
            <a:r>
              <a:rPr lang="en-US" sz="2800" dirty="0">
                <a:latin typeface="Bookman Old Style" panose="02050604050505020204" pitchFamily="18" charset="0"/>
              </a:rPr>
              <a:t>for </a:t>
            </a:r>
            <a:r>
              <a:rPr lang="en-US" sz="2800" dirty="0" smtClean="0">
                <a:latin typeface="Bookman Old Style" panose="02050604050505020204" pitchFamily="18" charset="0"/>
              </a:rPr>
              <a:t>[l</a:t>
            </a:r>
            <a:r>
              <a:rPr lang="en-US" sz="2800" dirty="0">
                <a:latin typeface="Bookman Old Style" panose="02050604050505020204" pitchFamily="18" charset="0"/>
              </a:rPr>
              <a:t>] or [ł] and the unrounded back vowel [ɯ] are considered “deep” </a:t>
            </a:r>
            <a:r>
              <a:rPr lang="en-US" sz="2800" dirty="0" smtClean="0">
                <a:latin typeface="Bookman Old Style" panose="02050604050505020204" pitchFamily="18" charset="0"/>
              </a:rPr>
              <a:t>Kinaray-a</a:t>
            </a:r>
            <a:endParaRPr lang="en-US" sz="2800" dirty="0">
              <a:latin typeface="Bookman Old Style" panose="02050604050505020204" pitchFamily="18" charset="0"/>
            </a:endParaRPr>
          </a:p>
          <a:p>
            <a:pPr lvl="1" algn="just"/>
            <a:r>
              <a:rPr lang="en-US" sz="2800" dirty="0" err="1">
                <a:latin typeface="Bookman Old Style" panose="02050604050505020204" pitchFamily="18" charset="0"/>
              </a:rPr>
              <a:t>Lects</a:t>
            </a:r>
            <a:r>
              <a:rPr lang="en-US" sz="2800" dirty="0">
                <a:latin typeface="Bookman Old Style" panose="02050604050505020204" pitchFamily="18" charset="0"/>
              </a:rPr>
              <a:t> with the velar fricative[ł] for [r] and  [l] are considered “deep” </a:t>
            </a:r>
            <a:r>
              <a:rPr lang="en-US" sz="2800" dirty="0" smtClean="0">
                <a:latin typeface="Bookman Old Style" panose="02050604050505020204" pitchFamily="18" charset="0"/>
              </a:rPr>
              <a:t>Aklanon</a:t>
            </a:r>
            <a:endParaRPr lang="en-US" sz="2800" dirty="0">
              <a:latin typeface="Bookman Old Style" panose="02050604050505020204" pitchFamily="18" charset="0"/>
            </a:endParaRPr>
          </a:p>
          <a:p>
            <a:pPr lvl="1" algn="just"/>
            <a:r>
              <a:rPr lang="en-US" sz="2800" dirty="0" err="1">
                <a:latin typeface="Bookman Old Style" panose="02050604050505020204" pitchFamily="18" charset="0"/>
              </a:rPr>
              <a:t>Lects</a:t>
            </a:r>
            <a:r>
              <a:rPr lang="en-US" sz="2800" dirty="0">
                <a:latin typeface="Bookman Old Style" panose="02050604050505020204" pitchFamily="18" charset="0"/>
              </a:rPr>
              <a:t> with  [l] for [r] and [l] are </a:t>
            </a:r>
            <a:r>
              <a:rPr lang="en-US" sz="2800" dirty="0" smtClean="0">
                <a:latin typeface="Bookman Old Style" panose="02050604050505020204" pitchFamily="18" charset="0"/>
              </a:rPr>
              <a:t>considered </a:t>
            </a:r>
            <a:r>
              <a:rPr lang="en-US" sz="2800" dirty="0">
                <a:latin typeface="Bookman Old Style" panose="02050604050505020204" pitchFamily="18" charset="0"/>
              </a:rPr>
              <a:t>“deep”  </a:t>
            </a:r>
            <a:r>
              <a:rPr lang="en-US" sz="2800" dirty="0" smtClean="0">
                <a:latin typeface="Bookman Old Style" panose="02050604050505020204" pitchFamily="18" charset="0"/>
              </a:rPr>
              <a:t>Hiligaynon</a:t>
            </a:r>
          </a:p>
          <a:p>
            <a:pPr lvl="1" algn="just"/>
            <a:r>
              <a:rPr lang="en-US" sz="2800" dirty="0" smtClean="0">
                <a:latin typeface="Bookman Old Style" panose="02050604050505020204" pitchFamily="18" charset="0"/>
              </a:rPr>
              <a:t>Any departure from any pattern is evidence of a subtype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2349925"/>
            <a:ext cx="2937576" cy="2120475"/>
          </a:xfrm>
        </p:spPr>
        <p:txBody>
          <a:bodyPr/>
          <a:lstStyle/>
          <a:p>
            <a:r>
              <a:rPr lang="en-PH" sz="3500" i="1" dirty="0" smtClean="0">
                <a:solidFill>
                  <a:schemeClr val="bg2"/>
                </a:solidFill>
              </a:rPr>
              <a:t>Aborted innovations in </a:t>
            </a:r>
            <a:r>
              <a:rPr lang="en-PH" sz="3500" i="1" dirty="0" err="1" smtClean="0">
                <a:solidFill>
                  <a:schemeClr val="bg2"/>
                </a:solidFill>
              </a:rPr>
              <a:t>Capiznon</a:t>
            </a:r>
            <a:endParaRPr lang="en-US" sz="3500" i="1" noProof="0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8177611" cy="460945"/>
          </a:xfrm>
        </p:spPr>
        <p:txBody>
          <a:bodyPr anchor="ctr" anchorCtr="0"/>
          <a:lstStyle/>
          <a:p>
            <a:r>
              <a:rPr lang="en-US" sz="4000" i="1" noProof="0" dirty="0" err="1" smtClean="0"/>
              <a:t>Uy-Griño</a:t>
            </a:r>
            <a:r>
              <a:rPr lang="en-US" sz="4000" i="1" noProof="0" dirty="0" smtClean="0"/>
              <a:t> (2011)</a:t>
            </a:r>
            <a:endParaRPr lang="en-US" sz="4000" i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0" y="936545"/>
            <a:ext cx="8166829" cy="5696483"/>
          </a:xfrm>
        </p:spPr>
        <p:txBody>
          <a:bodyPr/>
          <a:lstStyle/>
          <a:p>
            <a:r>
              <a:rPr lang="en-US" sz="3000" dirty="0" err="1" smtClean="0">
                <a:latin typeface="Bookman Old Style" panose="02050604050505020204" pitchFamily="18" charset="0"/>
              </a:rPr>
              <a:t>Capiznon</a:t>
            </a:r>
            <a:r>
              <a:rPr lang="en-US" sz="3000" dirty="0" smtClean="0">
                <a:latin typeface="Bookman Old Style" panose="02050604050505020204" pitchFamily="18" charset="0"/>
              </a:rPr>
              <a:t> as a subdialect of Hiligaynon</a:t>
            </a:r>
          </a:p>
          <a:p>
            <a:pPr lvl="1"/>
            <a:r>
              <a:rPr lang="en-US" sz="3000" dirty="0" smtClean="0">
                <a:latin typeface="Bookman Old Style" panose="02050604050505020204" pitchFamily="18" charset="0"/>
              </a:rPr>
              <a:t>More [l] than [r], </a:t>
            </a:r>
            <a:r>
              <a:rPr lang="en-US" sz="3000" i="1" dirty="0" err="1" smtClean="0">
                <a:latin typeface="Bookman Old Style" panose="02050604050505020204" pitchFamily="18" charset="0"/>
              </a:rPr>
              <a:t>til’as</a:t>
            </a:r>
            <a:r>
              <a:rPr lang="en-US" sz="3000" dirty="0" smtClean="0">
                <a:latin typeface="Bookman Old Style" panose="02050604050505020204" pitchFamily="18" charset="0"/>
              </a:rPr>
              <a:t> vs </a:t>
            </a:r>
            <a:r>
              <a:rPr lang="en-US" sz="3000" i="1" dirty="0" err="1" smtClean="0">
                <a:latin typeface="Bookman Old Style" panose="02050604050505020204" pitchFamily="18" charset="0"/>
              </a:rPr>
              <a:t>iras</a:t>
            </a:r>
            <a:r>
              <a:rPr lang="en-US" sz="3000" dirty="0" smtClean="0">
                <a:latin typeface="Bookman Old Style" panose="02050604050505020204" pitchFamily="18" charset="0"/>
              </a:rPr>
              <a:t> (‘bristly caterpillar’)</a:t>
            </a:r>
          </a:p>
          <a:p>
            <a:pPr lvl="1"/>
            <a:r>
              <a:rPr lang="en-US" sz="3000" dirty="0" smtClean="0">
                <a:latin typeface="Bookman Old Style" panose="02050604050505020204" pitchFamily="18" charset="0"/>
              </a:rPr>
              <a:t>Uses [r] instead of [d], </a:t>
            </a:r>
            <a:r>
              <a:rPr lang="en-US" sz="3000" i="1" dirty="0" err="1" smtClean="0">
                <a:latin typeface="Bookman Old Style" panose="02050604050505020204" pitchFamily="18" charset="0"/>
              </a:rPr>
              <a:t>iro</a:t>
            </a:r>
            <a:r>
              <a:rPr lang="en-US" sz="3000" dirty="0" smtClean="0">
                <a:latin typeface="Bookman Old Style" panose="02050604050505020204" pitchFamily="18" charset="0"/>
              </a:rPr>
              <a:t> vs </a:t>
            </a:r>
            <a:r>
              <a:rPr lang="en-US" sz="3000" i="1" dirty="0" err="1" smtClean="0">
                <a:latin typeface="Bookman Old Style" panose="02050604050505020204" pitchFamily="18" charset="0"/>
              </a:rPr>
              <a:t>ido</a:t>
            </a:r>
            <a:r>
              <a:rPr lang="en-US" sz="3000" dirty="0" smtClean="0">
                <a:latin typeface="Bookman Old Style" panose="02050604050505020204" pitchFamily="18" charset="0"/>
              </a:rPr>
              <a:t> (‘dog’)</a:t>
            </a:r>
          </a:p>
          <a:p>
            <a:pPr lvl="1"/>
            <a:r>
              <a:rPr lang="en-US" sz="3000" dirty="0" smtClean="0">
                <a:latin typeface="Bookman Old Style" panose="02050604050505020204" pitchFamily="18" charset="0"/>
              </a:rPr>
              <a:t>54 unique lexical items such as </a:t>
            </a:r>
            <a:r>
              <a:rPr lang="en-US" sz="3000" i="1" dirty="0" err="1" smtClean="0">
                <a:latin typeface="Bookman Old Style" panose="02050604050505020204" pitchFamily="18" charset="0"/>
              </a:rPr>
              <a:t>yanda</a:t>
            </a:r>
            <a:r>
              <a:rPr lang="en-US" sz="3000" dirty="0" smtClean="0">
                <a:latin typeface="Bookman Old Style" panose="02050604050505020204" pitchFamily="18" charset="0"/>
              </a:rPr>
              <a:t> vs HIL </a:t>
            </a:r>
            <a:r>
              <a:rPr lang="en-US" sz="3000" i="1" dirty="0" err="1" smtClean="0">
                <a:latin typeface="Bookman Old Style" panose="02050604050505020204" pitchFamily="18" charset="0"/>
              </a:rPr>
              <a:t>subong</a:t>
            </a:r>
            <a:r>
              <a:rPr lang="en-US" sz="3000" dirty="0" smtClean="0">
                <a:latin typeface="Bookman Old Style" panose="02050604050505020204" pitchFamily="18" charset="0"/>
              </a:rPr>
              <a:t> (‘now, today’)</a:t>
            </a:r>
          </a:p>
          <a:p>
            <a:endParaRPr lang="en-US" sz="3000" dirty="0" smtClean="0"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96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0" y="936545"/>
            <a:ext cx="8166829" cy="5696483"/>
          </a:xfrm>
        </p:spPr>
        <p:txBody>
          <a:bodyPr/>
          <a:lstStyle/>
          <a:p>
            <a:r>
              <a:rPr lang="en-US" sz="2500" dirty="0" smtClean="0">
                <a:latin typeface="Bookman Old Style" panose="02050604050505020204" pitchFamily="18" charset="0"/>
              </a:rPr>
              <a:t>Reflexing of /l/ into higher sonority in Pan-</a:t>
            </a:r>
            <a:r>
              <a:rPr lang="en-US" sz="2500" dirty="0" err="1" smtClean="0">
                <a:latin typeface="Bookman Old Style" panose="02050604050505020204" pitchFamily="18" charset="0"/>
              </a:rPr>
              <a:t>aynon</a:t>
            </a:r>
            <a:r>
              <a:rPr lang="en-US" sz="2500" dirty="0" smtClean="0">
                <a:latin typeface="Bookman Old Style" panose="02050604050505020204" pitchFamily="18" charset="0"/>
              </a:rPr>
              <a:t> spoken along the Pan-ay River Delta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2349925"/>
            <a:ext cx="2937576" cy="2120475"/>
          </a:xfrm>
        </p:spPr>
        <p:txBody>
          <a:bodyPr/>
          <a:lstStyle/>
          <a:p>
            <a:r>
              <a:rPr lang="en-PH" sz="3500" i="1" dirty="0" smtClean="0">
                <a:solidFill>
                  <a:schemeClr val="bg2"/>
                </a:solidFill>
              </a:rPr>
              <a:t>Aborted innovations in </a:t>
            </a:r>
            <a:r>
              <a:rPr lang="en-PH" sz="3500" i="1" dirty="0" err="1" smtClean="0">
                <a:solidFill>
                  <a:schemeClr val="bg2"/>
                </a:solidFill>
              </a:rPr>
              <a:t>Capiznon</a:t>
            </a:r>
            <a:endParaRPr lang="en-US" sz="3500" i="1" noProof="0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8177611" cy="460945"/>
          </a:xfrm>
        </p:spPr>
        <p:txBody>
          <a:bodyPr anchor="ctr" anchorCtr="0"/>
          <a:lstStyle/>
          <a:p>
            <a:r>
              <a:rPr lang="en-US" sz="4000" i="1" dirty="0" err="1" smtClean="0"/>
              <a:t>Uy-Griño</a:t>
            </a:r>
            <a:r>
              <a:rPr lang="en-US" sz="4000" i="1" dirty="0" smtClean="0"/>
              <a:t> (2011</a:t>
            </a:r>
            <a:r>
              <a:rPr lang="en-US" sz="4000" i="1" noProof="0" dirty="0" smtClean="0"/>
              <a:t>)</a:t>
            </a:r>
            <a:endParaRPr lang="en-US" sz="4000" i="1" noProof="0" dirty="0"/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6976"/>
          <a:stretch/>
        </p:blipFill>
        <p:spPr>
          <a:xfrm>
            <a:off x="5013918" y="2011159"/>
            <a:ext cx="5772150" cy="4403705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3437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0" y="936545"/>
            <a:ext cx="8166829" cy="5696483"/>
          </a:xfrm>
        </p:spPr>
        <p:txBody>
          <a:bodyPr/>
          <a:lstStyle/>
          <a:p>
            <a:r>
              <a:rPr lang="en-US" sz="2500" dirty="0">
                <a:latin typeface="Bookman Old Style" panose="02050604050505020204" pitchFamily="18" charset="0"/>
              </a:rPr>
              <a:t>Reflexing of /l/ into phoneme with higher sonority attested in </a:t>
            </a:r>
            <a:r>
              <a:rPr lang="en-US" sz="2500" dirty="0" smtClean="0">
                <a:latin typeface="Bookman Old Style" panose="02050604050505020204" pitchFamily="18" charset="0"/>
              </a:rPr>
              <a:t>Pan-ay</a:t>
            </a:r>
            <a:endParaRPr lang="en-US" sz="2500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sz="2300" dirty="0" smtClean="0">
                <a:latin typeface="Bookman Old Style" panose="02050604050505020204" pitchFamily="18" charset="0"/>
              </a:rPr>
              <a:t>/</a:t>
            </a:r>
            <a:r>
              <a:rPr lang="en-US" sz="2300" dirty="0" err="1" smtClean="0">
                <a:latin typeface="Bookman Old Style" panose="02050604050505020204" pitchFamily="18" charset="0"/>
              </a:rPr>
              <a:t>ula</a:t>
            </a:r>
            <a:r>
              <a:rPr lang="en-US" sz="2300" dirty="0" smtClean="0">
                <a:latin typeface="Bookman Old Style" panose="02050604050505020204" pitchFamily="18" charset="0"/>
              </a:rPr>
              <a:t>/ &gt; </a:t>
            </a:r>
            <a:r>
              <a:rPr lang="en-US" sz="2300" dirty="0">
                <a:latin typeface="Bookman Old Style" panose="02050604050505020204" pitchFamily="18" charset="0"/>
              </a:rPr>
              <a:t>/</a:t>
            </a:r>
            <a:r>
              <a:rPr lang="en-US" sz="2300" dirty="0" err="1">
                <a:latin typeface="Bookman Old Style" panose="02050604050505020204" pitchFamily="18" charset="0"/>
              </a:rPr>
              <a:t>uwæ</a:t>
            </a:r>
            <a:r>
              <a:rPr lang="en-US" sz="2300" dirty="0" smtClean="0">
                <a:latin typeface="Bookman Old Style" panose="02050604050505020204" pitchFamily="18" charset="0"/>
              </a:rPr>
              <a:t>/, /</a:t>
            </a:r>
            <a:r>
              <a:rPr lang="en-US" sz="2300" dirty="0" err="1" smtClean="0">
                <a:latin typeface="Bookman Old Style" panose="02050604050505020204" pitchFamily="18" charset="0"/>
              </a:rPr>
              <a:t>alu</a:t>
            </a:r>
            <a:r>
              <a:rPr lang="en-US" sz="2300" dirty="0" smtClean="0">
                <a:latin typeface="Bookman Old Style" panose="02050604050505020204" pitchFamily="18" charset="0"/>
              </a:rPr>
              <a:t>/ &gt; </a:t>
            </a:r>
            <a:r>
              <a:rPr lang="en-US" sz="2300" dirty="0">
                <a:latin typeface="Bookman Old Style" panose="02050604050505020204" pitchFamily="18" charset="0"/>
              </a:rPr>
              <a:t>/</a:t>
            </a:r>
            <a:r>
              <a:rPr lang="en-US" sz="2300" dirty="0" err="1" smtClean="0">
                <a:latin typeface="Bookman Old Style" panose="02050604050505020204" pitchFamily="18" charset="0"/>
              </a:rPr>
              <a:t>awū</a:t>
            </a:r>
            <a:r>
              <a:rPr lang="en-US" sz="2300" dirty="0" smtClean="0">
                <a:latin typeface="Bookman Old Style" panose="02050604050505020204" pitchFamily="18" charset="0"/>
              </a:rPr>
              <a:t>/</a:t>
            </a:r>
          </a:p>
          <a:p>
            <a:pPr lvl="2"/>
            <a:r>
              <a:rPr lang="en-US" sz="2100" i="1" dirty="0" err="1" smtClean="0">
                <a:latin typeface="Bookman Old Style" panose="02050604050505020204" pitchFamily="18" charset="0"/>
              </a:rPr>
              <a:t>kulapdap</a:t>
            </a:r>
            <a:r>
              <a:rPr lang="en-US" sz="2100" dirty="0" smtClean="0">
                <a:latin typeface="Bookman Old Style" panose="02050604050505020204" pitchFamily="18" charset="0"/>
              </a:rPr>
              <a:t> &gt; </a:t>
            </a:r>
            <a:r>
              <a:rPr lang="en-US" sz="2100" i="1" dirty="0" err="1" smtClean="0">
                <a:latin typeface="Bookman Old Style" panose="02050604050505020204" pitchFamily="18" charset="0"/>
              </a:rPr>
              <a:t>kuwæpdap</a:t>
            </a:r>
            <a:r>
              <a:rPr lang="en-US" sz="2100" i="1" dirty="0" smtClean="0">
                <a:latin typeface="Bookman Old Style" panose="02050604050505020204" pitchFamily="18" charset="0"/>
              </a:rPr>
              <a:t> </a:t>
            </a:r>
            <a:r>
              <a:rPr lang="en-US" sz="2100" dirty="0" smtClean="0">
                <a:latin typeface="Bookman Old Style" panose="02050604050505020204" pitchFamily="18" charset="0"/>
              </a:rPr>
              <a:t>(‘white edible fungus)</a:t>
            </a:r>
          </a:p>
          <a:p>
            <a:pPr lvl="2"/>
            <a:r>
              <a:rPr lang="en-US" sz="2100" i="1" dirty="0" smtClean="0">
                <a:latin typeface="Bookman Old Style" panose="02050604050505020204" pitchFamily="18" charset="0"/>
              </a:rPr>
              <a:t>pula</a:t>
            </a:r>
            <a:r>
              <a:rPr lang="en-US" sz="2100" dirty="0" smtClean="0">
                <a:latin typeface="Bookman Old Style" panose="02050604050505020204" pitchFamily="18" charset="0"/>
              </a:rPr>
              <a:t> </a:t>
            </a:r>
            <a:r>
              <a:rPr lang="en-US" sz="2100" dirty="0">
                <a:latin typeface="Bookman Old Style" panose="02050604050505020204" pitchFamily="18" charset="0"/>
              </a:rPr>
              <a:t>&gt; </a:t>
            </a:r>
            <a:r>
              <a:rPr lang="en-US" sz="2100" i="1" dirty="0" err="1" smtClean="0">
                <a:latin typeface="Bookman Old Style" panose="02050604050505020204" pitchFamily="18" charset="0"/>
              </a:rPr>
              <a:t>puwæ</a:t>
            </a:r>
            <a:r>
              <a:rPr lang="en-US" sz="2100" dirty="0" smtClean="0">
                <a:latin typeface="Bookman Old Style" panose="02050604050505020204" pitchFamily="18" charset="0"/>
              </a:rPr>
              <a:t> (‘red’)</a:t>
            </a:r>
          </a:p>
          <a:p>
            <a:pPr lvl="2"/>
            <a:r>
              <a:rPr lang="en-US" sz="2100" i="1" dirty="0" err="1" smtClean="0">
                <a:latin typeface="Bookman Old Style" panose="02050604050505020204" pitchFamily="18" charset="0"/>
              </a:rPr>
              <a:t>talum</a:t>
            </a:r>
            <a:r>
              <a:rPr lang="en-US" sz="2100" dirty="0" smtClean="0">
                <a:latin typeface="Bookman Old Style" panose="02050604050505020204" pitchFamily="18" charset="0"/>
              </a:rPr>
              <a:t> &gt; </a:t>
            </a:r>
            <a:r>
              <a:rPr lang="en-US" sz="2100" i="1" dirty="0" err="1">
                <a:latin typeface="Bookman Old Style" panose="02050604050505020204" pitchFamily="18" charset="0"/>
              </a:rPr>
              <a:t>tawūm</a:t>
            </a:r>
            <a:r>
              <a:rPr lang="en-US" sz="2100" dirty="0" smtClean="0">
                <a:latin typeface="Bookman Old Style" panose="02050604050505020204" pitchFamily="18" charset="0"/>
              </a:rPr>
              <a:t> (‘blade’)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300" dirty="0" smtClean="0">
                <a:latin typeface="Bookman Old Style" panose="02050604050505020204" pitchFamily="18" charset="0"/>
              </a:rPr>
              <a:t>/ulu/, /ala/ &gt; V2 elision + vowel lengthening</a:t>
            </a:r>
          </a:p>
          <a:p>
            <a:pPr lvl="2"/>
            <a:r>
              <a:rPr lang="en-US" sz="2100" i="1" dirty="0" err="1" smtClean="0">
                <a:latin typeface="Bookman Old Style" panose="02050604050505020204" pitchFamily="18" charset="0"/>
              </a:rPr>
              <a:t>balagbag</a:t>
            </a:r>
            <a:r>
              <a:rPr lang="en-US" sz="2100" dirty="0" smtClean="0">
                <a:latin typeface="Bookman Old Style" panose="02050604050505020204" pitchFamily="18" charset="0"/>
              </a:rPr>
              <a:t> &gt; </a:t>
            </a:r>
            <a:r>
              <a:rPr lang="en-US" sz="2100" i="1" dirty="0" err="1" smtClean="0">
                <a:latin typeface="Bookman Old Style" panose="02050604050505020204" pitchFamily="18" charset="0"/>
              </a:rPr>
              <a:t>bæ:bag</a:t>
            </a:r>
            <a:r>
              <a:rPr lang="en-US" sz="2100" i="1" dirty="0" smtClean="0">
                <a:latin typeface="Bookman Old Style" panose="02050604050505020204" pitchFamily="18" charset="0"/>
              </a:rPr>
              <a:t> </a:t>
            </a:r>
            <a:r>
              <a:rPr lang="en-US" sz="2100" dirty="0" smtClean="0">
                <a:latin typeface="Bookman Old Style" panose="02050604050505020204" pitchFamily="18" charset="0"/>
              </a:rPr>
              <a:t>(‘bamboo slats’)</a:t>
            </a:r>
          </a:p>
          <a:p>
            <a:pPr lvl="2"/>
            <a:r>
              <a:rPr lang="en-US" sz="2100" i="1" dirty="0" err="1" smtClean="0">
                <a:latin typeface="Bookman Old Style" panose="02050604050505020204" pitchFamily="18" charset="0"/>
              </a:rPr>
              <a:t>madulum</a:t>
            </a:r>
            <a:r>
              <a:rPr lang="en-US" sz="2100" i="1" dirty="0" smtClean="0">
                <a:latin typeface="Bookman Old Style" panose="02050604050505020204" pitchFamily="18" charset="0"/>
              </a:rPr>
              <a:t> </a:t>
            </a:r>
            <a:r>
              <a:rPr lang="en-US" sz="2100" i="1" dirty="0">
                <a:latin typeface="Bookman Old Style" panose="02050604050505020204" pitchFamily="18" charset="0"/>
              </a:rPr>
              <a:t>&gt; </a:t>
            </a:r>
            <a:r>
              <a:rPr lang="en-US" sz="2100" i="1" dirty="0" err="1" smtClean="0">
                <a:latin typeface="Bookman Old Style" panose="02050604050505020204" pitchFamily="18" charset="0"/>
              </a:rPr>
              <a:t>madūm</a:t>
            </a:r>
            <a:r>
              <a:rPr lang="en-US" sz="2100" i="1" dirty="0" smtClean="0">
                <a:latin typeface="Bookman Old Style" panose="02050604050505020204" pitchFamily="18" charset="0"/>
              </a:rPr>
              <a:t> </a:t>
            </a:r>
            <a:r>
              <a:rPr lang="en-US" sz="2100" dirty="0" smtClean="0">
                <a:latin typeface="Bookman Old Style" panose="02050604050505020204" pitchFamily="18" charset="0"/>
              </a:rPr>
              <a:t>(‘dark’)</a:t>
            </a:r>
            <a:endParaRPr lang="en-US" sz="2100" i="1" dirty="0" smtClean="0">
              <a:latin typeface="Bookman Old Style" panose="02050604050505020204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sz="2300" dirty="0" smtClean="0">
                <a:latin typeface="Bookman Old Style" panose="02050604050505020204" pitchFamily="18" charset="0"/>
              </a:rPr>
              <a:t>/l/ becomes /j/</a:t>
            </a:r>
          </a:p>
          <a:p>
            <a:pPr lvl="2"/>
            <a:r>
              <a:rPr lang="en-US" sz="2100" i="1" dirty="0" err="1" smtClean="0">
                <a:latin typeface="Bookman Old Style" panose="02050604050505020204" pitchFamily="18" charset="0"/>
              </a:rPr>
              <a:t>bungol</a:t>
            </a:r>
            <a:r>
              <a:rPr lang="en-US" sz="2100" dirty="0" smtClean="0">
                <a:latin typeface="Bookman Old Style" panose="02050604050505020204" pitchFamily="18" charset="0"/>
              </a:rPr>
              <a:t> &gt; </a:t>
            </a:r>
            <a:r>
              <a:rPr lang="en-US" sz="2100" i="1" dirty="0" err="1" smtClean="0">
                <a:latin typeface="Bookman Old Style" panose="02050604050505020204" pitchFamily="18" charset="0"/>
              </a:rPr>
              <a:t>bungoj</a:t>
            </a:r>
            <a:r>
              <a:rPr lang="en-US" sz="2100" i="1" dirty="0" smtClean="0">
                <a:latin typeface="Bookman Old Style" panose="02050604050505020204" pitchFamily="18" charset="0"/>
              </a:rPr>
              <a:t> </a:t>
            </a:r>
            <a:r>
              <a:rPr lang="en-US" sz="2100" dirty="0" smtClean="0">
                <a:latin typeface="Bookman Old Style" panose="02050604050505020204" pitchFamily="18" charset="0"/>
              </a:rPr>
              <a:t>(‘deaf)</a:t>
            </a:r>
            <a:endParaRPr lang="en-US" sz="2100" i="1" dirty="0" smtClean="0">
              <a:latin typeface="Bookman Old Style" panose="0205060405050502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2349925"/>
            <a:ext cx="2937576" cy="2120475"/>
          </a:xfrm>
        </p:spPr>
        <p:txBody>
          <a:bodyPr/>
          <a:lstStyle/>
          <a:p>
            <a:r>
              <a:rPr lang="en-PH" sz="3500" i="1" dirty="0" smtClean="0">
                <a:solidFill>
                  <a:schemeClr val="bg2"/>
                </a:solidFill>
              </a:rPr>
              <a:t>Aborted innovations in </a:t>
            </a:r>
            <a:r>
              <a:rPr lang="en-PH" sz="3500" i="1" dirty="0" err="1" smtClean="0">
                <a:solidFill>
                  <a:schemeClr val="bg2"/>
                </a:solidFill>
              </a:rPr>
              <a:t>Capiznon</a:t>
            </a:r>
            <a:endParaRPr lang="en-US" sz="3500" i="1" noProof="0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8177611" cy="460945"/>
          </a:xfrm>
        </p:spPr>
        <p:txBody>
          <a:bodyPr anchor="ctr" anchorCtr="0"/>
          <a:lstStyle/>
          <a:p>
            <a:r>
              <a:rPr lang="en-US" sz="4000" i="1" dirty="0" err="1" smtClean="0"/>
              <a:t>Uy-Griño</a:t>
            </a:r>
            <a:r>
              <a:rPr lang="en-US" sz="4000" i="1" dirty="0" smtClean="0"/>
              <a:t> (2011</a:t>
            </a:r>
            <a:r>
              <a:rPr lang="en-US" sz="4000" i="1" noProof="0" dirty="0" smtClean="0"/>
              <a:t>)</a:t>
            </a:r>
            <a:endParaRPr lang="en-US" sz="4000" i="1" noProof="0" dirty="0"/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3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0" y="936545"/>
            <a:ext cx="8166829" cy="5696483"/>
          </a:xfrm>
        </p:spPr>
        <p:txBody>
          <a:bodyPr/>
          <a:lstStyle/>
          <a:p>
            <a:r>
              <a:rPr lang="en-US" sz="2500" dirty="0" smtClean="0">
                <a:latin typeface="Bookman Old Style" panose="02050604050505020204" pitchFamily="18" charset="0"/>
              </a:rPr>
              <a:t>Reflexing of /l/ into phoneme with higher sonority attested in Pan-ay</a:t>
            </a:r>
          </a:p>
          <a:p>
            <a:pPr marL="914400" lvl="1" indent="-457200">
              <a:buFont typeface="+mj-lt"/>
              <a:buAutoNum type="alphaLcParenR" startAt="4"/>
            </a:pPr>
            <a:r>
              <a:rPr lang="en-US" sz="2000" dirty="0" smtClean="0">
                <a:latin typeface="Bookman Old Style" panose="02050604050505020204" pitchFamily="18" charset="0"/>
              </a:rPr>
              <a:t>*-la-</a:t>
            </a:r>
          </a:p>
          <a:p>
            <a:pPr lvl="2"/>
            <a:r>
              <a:rPr lang="en-US" sz="1500" i="1" dirty="0" err="1" smtClean="0">
                <a:latin typeface="Bookman Old Style" panose="02050604050505020204" pitchFamily="18" charset="0"/>
              </a:rPr>
              <a:t>ulan</a:t>
            </a:r>
            <a:r>
              <a:rPr lang="en-US" sz="1500" i="1" dirty="0" smtClean="0">
                <a:latin typeface="Bookman Old Style" panose="02050604050505020204" pitchFamily="18" charset="0"/>
              </a:rPr>
              <a:t> &gt; </a:t>
            </a:r>
            <a:r>
              <a:rPr lang="en-US" sz="1500" i="1" dirty="0" err="1" smtClean="0">
                <a:latin typeface="Bookman Old Style" panose="02050604050505020204" pitchFamily="18" charset="0"/>
              </a:rPr>
              <a:t>uwajn</a:t>
            </a:r>
            <a:r>
              <a:rPr lang="en-US" sz="1500" i="1" dirty="0" smtClean="0">
                <a:latin typeface="Bookman Old Style" panose="02050604050505020204" pitchFamily="18" charset="0"/>
              </a:rPr>
              <a:t> </a:t>
            </a:r>
            <a:r>
              <a:rPr lang="en-US" sz="1500" dirty="0" smtClean="0">
                <a:latin typeface="Bookman Old Style" panose="02050604050505020204" pitchFamily="18" charset="0"/>
              </a:rPr>
              <a:t>(‘rain’)</a:t>
            </a:r>
            <a:endParaRPr lang="en-US" sz="1500" i="1" dirty="0" smtClean="0">
              <a:latin typeface="Bookman Old Style" panose="02050604050505020204" pitchFamily="18" charset="0"/>
            </a:endParaRPr>
          </a:p>
          <a:p>
            <a:pPr lvl="2"/>
            <a:r>
              <a:rPr lang="en-US" sz="1500" i="1" dirty="0" err="1" smtClean="0">
                <a:latin typeface="Bookman Old Style" panose="02050604050505020204" pitchFamily="18" charset="0"/>
              </a:rPr>
              <a:t>hulat</a:t>
            </a:r>
            <a:r>
              <a:rPr lang="en-US" sz="1500" i="1" dirty="0" smtClean="0">
                <a:latin typeface="Bookman Old Style" panose="02050604050505020204" pitchFamily="18" charset="0"/>
              </a:rPr>
              <a:t> &gt; </a:t>
            </a:r>
            <a:r>
              <a:rPr lang="en-US" sz="1500" i="1" dirty="0" err="1" smtClean="0">
                <a:latin typeface="Bookman Old Style" panose="02050604050505020204" pitchFamily="18" charset="0"/>
              </a:rPr>
              <a:t>huwajt</a:t>
            </a:r>
            <a:r>
              <a:rPr lang="en-US" sz="1500" i="1" dirty="0" smtClean="0">
                <a:latin typeface="Bookman Old Style" panose="02050604050505020204" pitchFamily="18" charset="0"/>
              </a:rPr>
              <a:t> </a:t>
            </a:r>
            <a:r>
              <a:rPr lang="en-US" sz="1500" dirty="0" smtClean="0">
                <a:latin typeface="Bookman Old Style" panose="02050604050505020204" pitchFamily="18" charset="0"/>
              </a:rPr>
              <a:t>(‘to wait’)</a:t>
            </a:r>
          </a:p>
          <a:p>
            <a:pPr lvl="2"/>
            <a:r>
              <a:rPr lang="en-US" sz="1500" i="1" dirty="0" err="1" smtClean="0">
                <a:latin typeface="Bookman Old Style" panose="02050604050505020204" pitchFamily="18" charset="0"/>
              </a:rPr>
              <a:t>bulaŋ</a:t>
            </a:r>
            <a:r>
              <a:rPr lang="en-US" sz="1500" i="1" dirty="0" smtClean="0">
                <a:latin typeface="Bookman Old Style" panose="02050604050505020204" pitchFamily="18" charset="0"/>
              </a:rPr>
              <a:t> &gt; </a:t>
            </a:r>
            <a:r>
              <a:rPr lang="en-US" sz="1500" i="1" dirty="0" err="1" smtClean="0">
                <a:latin typeface="Bookman Old Style" panose="02050604050505020204" pitchFamily="18" charset="0"/>
              </a:rPr>
              <a:t>buwajŋ</a:t>
            </a:r>
            <a:r>
              <a:rPr lang="en-US" sz="1500" i="1" dirty="0" smtClean="0">
                <a:latin typeface="Bookman Old Style" panose="02050604050505020204" pitchFamily="18" charset="0"/>
              </a:rPr>
              <a:t> </a:t>
            </a:r>
            <a:r>
              <a:rPr lang="en-US" sz="1500" dirty="0" smtClean="0">
                <a:latin typeface="Bookman Old Style" panose="02050604050505020204" pitchFamily="18" charset="0"/>
              </a:rPr>
              <a:t>(‘cockfight’)</a:t>
            </a:r>
            <a:endParaRPr lang="en-US" sz="1500" i="1" dirty="0" smtClean="0">
              <a:latin typeface="Bookman Old Style" panose="02050604050505020204" pitchFamily="18" charset="0"/>
            </a:endParaRPr>
          </a:p>
          <a:p>
            <a:pPr lvl="2"/>
            <a:r>
              <a:rPr lang="en-US" sz="1500" i="1" dirty="0" err="1" smtClean="0">
                <a:latin typeface="Bookman Old Style" panose="02050604050505020204" pitchFamily="18" charset="0"/>
              </a:rPr>
              <a:t>dalawat</a:t>
            </a:r>
            <a:r>
              <a:rPr lang="en-US" sz="1500" i="1" dirty="0" smtClean="0">
                <a:latin typeface="Bookman Old Style" panose="02050604050505020204" pitchFamily="18" charset="0"/>
              </a:rPr>
              <a:t> &gt; </a:t>
            </a:r>
            <a:r>
              <a:rPr lang="en-US" sz="1500" i="1" dirty="0" err="1" smtClean="0">
                <a:latin typeface="Bookman Old Style" panose="02050604050505020204" pitchFamily="18" charset="0"/>
              </a:rPr>
              <a:t>dajwat</a:t>
            </a:r>
            <a:r>
              <a:rPr lang="en-US" sz="1500" i="1" dirty="0" smtClean="0">
                <a:latin typeface="Bookman Old Style" panose="02050604050505020204" pitchFamily="18" charset="0"/>
              </a:rPr>
              <a:t> </a:t>
            </a:r>
            <a:r>
              <a:rPr lang="en-US" sz="1500" dirty="0" smtClean="0">
                <a:latin typeface="Bookman Old Style" panose="02050604050505020204" pitchFamily="18" charset="0"/>
              </a:rPr>
              <a:t>(‘to buy rice’)</a:t>
            </a:r>
            <a:endParaRPr lang="en-US" sz="1500" i="1" dirty="0" smtClean="0">
              <a:latin typeface="Bookman Old Style" panose="02050604050505020204" pitchFamily="18" charset="0"/>
            </a:endParaRPr>
          </a:p>
          <a:p>
            <a:pPr lvl="2"/>
            <a:r>
              <a:rPr lang="en-US" sz="1500" i="1" dirty="0" err="1" smtClean="0">
                <a:latin typeface="Bookman Old Style" panose="02050604050505020204" pitchFamily="18" charset="0"/>
              </a:rPr>
              <a:t>naglalakat</a:t>
            </a:r>
            <a:r>
              <a:rPr lang="en-US" sz="1500" i="1" dirty="0" smtClean="0">
                <a:latin typeface="Bookman Old Style" panose="02050604050505020204" pitchFamily="18" charset="0"/>
              </a:rPr>
              <a:t> &gt; </a:t>
            </a:r>
            <a:r>
              <a:rPr lang="en-US" sz="1500" i="1" dirty="0" err="1" smtClean="0">
                <a:latin typeface="Bookman Old Style" panose="02050604050505020204" pitchFamily="18" charset="0"/>
              </a:rPr>
              <a:t>naglajkat</a:t>
            </a:r>
            <a:r>
              <a:rPr lang="en-US" sz="1500" i="1" dirty="0" smtClean="0">
                <a:latin typeface="Bookman Old Style" panose="02050604050505020204" pitchFamily="18" charset="0"/>
              </a:rPr>
              <a:t> </a:t>
            </a:r>
            <a:r>
              <a:rPr lang="en-US" sz="1500" dirty="0" smtClean="0">
                <a:latin typeface="Bookman Old Style" panose="02050604050505020204" pitchFamily="18" charset="0"/>
              </a:rPr>
              <a:t>(‘walk’)</a:t>
            </a:r>
          </a:p>
          <a:p>
            <a:pPr marL="914400" lvl="1" indent="-457200">
              <a:buFont typeface="+mj-lt"/>
              <a:buAutoNum type="alphaLcParenR" startAt="4"/>
            </a:pPr>
            <a:r>
              <a:rPr lang="en-US" sz="2000" dirty="0" smtClean="0">
                <a:latin typeface="Bookman Old Style" panose="02050604050505020204" pitchFamily="18" charset="0"/>
              </a:rPr>
              <a:t>*-</a:t>
            </a:r>
            <a:r>
              <a:rPr lang="en-US" sz="2000" dirty="0" err="1" smtClean="0">
                <a:latin typeface="Bookman Old Style" panose="02050604050505020204" pitchFamily="18" charset="0"/>
              </a:rPr>
              <a:t>lu</a:t>
            </a:r>
            <a:r>
              <a:rPr lang="en-US" sz="2000" dirty="0" smtClean="0">
                <a:latin typeface="Bookman Old Style" panose="02050604050505020204" pitchFamily="18" charset="0"/>
              </a:rPr>
              <a:t>-</a:t>
            </a:r>
          </a:p>
          <a:p>
            <a:pPr lvl="2"/>
            <a:r>
              <a:rPr lang="en-US" sz="1500" dirty="0" err="1" smtClean="0">
                <a:latin typeface="Bookman Old Style" panose="02050604050505020204" pitchFamily="18" charset="0"/>
              </a:rPr>
              <a:t>tulug</a:t>
            </a:r>
            <a:r>
              <a:rPr lang="en-US" sz="1500" dirty="0" smtClean="0">
                <a:latin typeface="Bookman Old Style" panose="02050604050505020204" pitchFamily="18" charset="0"/>
              </a:rPr>
              <a:t> &gt; </a:t>
            </a:r>
            <a:r>
              <a:rPr lang="en-US" sz="1500" dirty="0" err="1" smtClean="0">
                <a:latin typeface="Bookman Old Style" panose="02050604050505020204" pitchFamily="18" charset="0"/>
              </a:rPr>
              <a:t>tuwig</a:t>
            </a:r>
            <a:r>
              <a:rPr lang="en-US" sz="1500" dirty="0" smtClean="0">
                <a:latin typeface="Bookman Old Style" panose="02050604050505020204" pitchFamily="18" charset="0"/>
              </a:rPr>
              <a:t> (‘sleep’)</a:t>
            </a:r>
          </a:p>
          <a:p>
            <a:pPr lvl="2"/>
            <a:r>
              <a:rPr lang="en-US" sz="1500" dirty="0" err="1" smtClean="0">
                <a:latin typeface="Bookman Old Style" panose="02050604050505020204" pitchFamily="18" charset="0"/>
              </a:rPr>
              <a:t>talun</a:t>
            </a:r>
            <a:r>
              <a:rPr lang="en-US" sz="1500" dirty="0" smtClean="0">
                <a:latin typeface="Bookman Old Style" panose="02050604050505020204" pitchFamily="18" charset="0"/>
              </a:rPr>
              <a:t> &gt; </a:t>
            </a:r>
            <a:r>
              <a:rPr lang="en-US" sz="1500" dirty="0" err="1" smtClean="0">
                <a:latin typeface="Bookman Old Style" panose="02050604050505020204" pitchFamily="18" charset="0"/>
              </a:rPr>
              <a:t>tawin</a:t>
            </a:r>
            <a:r>
              <a:rPr lang="en-US" sz="1500" dirty="0" smtClean="0">
                <a:latin typeface="Bookman Old Style" panose="02050604050505020204" pitchFamily="18" charset="0"/>
              </a:rPr>
              <a:t> (‘forest’)</a:t>
            </a:r>
          </a:p>
          <a:p>
            <a:pPr lvl="2"/>
            <a:r>
              <a:rPr lang="en-US" sz="1500" dirty="0" err="1" smtClean="0">
                <a:latin typeface="Bookman Old Style" panose="02050604050505020204" pitchFamily="18" charset="0"/>
              </a:rPr>
              <a:t>pulu</a:t>
            </a:r>
            <a:r>
              <a:rPr lang="en-PH" sz="1500" dirty="0" smtClean="0">
                <a:latin typeface="Bookman Old Style" panose="02050604050505020204" pitchFamily="18" charset="0"/>
              </a:rPr>
              <a:t>Ɂ </a:t>
            </a:r>
            <a:r>
              <a:rPr lang="en-PH" sz="1500" dirty="0">
                <a:latin typeface="Bookman Old Style" panose="02050604050505020204" pitchFamily="18" charset="0"/>
              </a:rPr>
              <a:t>&gt; </a:t>
            </a:r>
            <a:r>
              <a:rPr lang="en-PH" sz="1500" dirty="0" err="1" smtClean="0">
                <a:latin typeface="Bookman Old Style" panose="02050604050505020204" pitchFamily="18" charset="0"/>
              </a:rPr>
              <a:t>puwi</a:t>
            </a:r>
            <a:r>
              <a:rPr lang="en-PH" sz="1500" dirty="0" smtClean="0">
                <a:latin typeface="Bookman Old Style" panose="02050604050505020204" pitchFamily="18" charset="0"/>
              </a:rPr>
              <a:t>Ɂ (‘ten’)</a:t>
            </a:r>
          </a:p>
          <a:p>
            <a:pPr marL="914400" lvl="1" indent="-457200">
              <a:buFont typeface="+mj-lt"/>
              <a:buAutoNum type="alphaLcParenR" startAt="6"/>
            </a:pPr>
            <a:r>
              <a:rPr lang="en-US" sz="2000" dirty="0" smtClean="0">
                <a:latin typeface="Bookman Old Style" panose="02050604050505020204" pitchFamily="18" charset="0"/>
              </a:rPr>
              <a:t>*-l</a:t>
            </a:r>
          </a:p>
          <a:p>
            <a:pPr lvl="2"/>
            <a:r>
              <a:rPr lang="en-US" sz="1500" dirty="0" err="1" smtClean="0">
                <a:latin typeface="Bookman Old Style" panose="02050604050505020204" pitchFamily="18" charset="0"/>
              </a:rPr>
              <a:t>dungul</a:t>
            </a:r>
            <a:r>
              <a:rPr lang="en-US" sz="1500" dirty="0" smtClean="0">
                <a:latin typeface="Bookman Old Style" panose="02050604050505020204" pitchFamily="18" charset="0"/>
              </a:rPr>
              <a:t> &gt; </a:t>
            </a:r>
            <a:r>
              <a:rPr lang="en-US" sz="1500" dirty="0" err="1" smtClean="0">
                <a:latin typeface="Bookman Old Style" panose="02050604050505020204" pitchFamily="18" charset="0"/>
              </a:rPr>
              <a:t>dunguj</a:t>
            </a:r>
            <a:r>
              <a:rPr lang="en-US" sz="1500" dirty="0" smtClean="0">
                <a:latin typeface="Bookman Old Style" panose="02050604050505020204" pitchFamily="18" charset="0"/>
              </a:rPr>
              <a:t> (‘stubborn’)</a:t>
            </a:r>
          </a:p>
          <a:p>
            <a:pPr lvl="2"/>
            <a:r>
              <a:rPr lang="en-US" sz="1500" dirty="0" err="1" smtClean="0">
                <a:latin typeface="Bookman Old Style" panose="02050604050505020204" pitchFamily="18" charset="0"/>
              </a:rPr>
              <a:t>bakal</a:t>
            </a:r>
            <a:r>
              <a:rPr lang="en-US" sz="1500" dirty="0" smtClean="0">
                <a:latin typeface="Bookman Old Style" panose="02050604050505020204" pitchFamily="18" charset="0"/>
              </a:rPr>
              <a:t> &gt; </a:t>
            </a:r>
            <a:r>
              <a:rPr lang="en-US" sz="1500" dirty="0" err="1" smtClean="0">
                <a:latin typeface="Bookman Old Style" panose="02050604050505020204" pitchFamily="18" charset="0"/>
              </a:rPr>
              <a:t>bakaj</a:t>
            </a:r>
            <a:r>
              <a:rPr lang="en-US" sz="1500" dirty="0" smtClean="0">
                <a:latin typeface="Bookman Old Style" panose="02050604050505020204" pitchFamily="18" charset="0"/>
              </a:rPr>
              <a:t> (‘buy, purchase’)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2349925"/>
            <a:ext cx="2937576" cy="2120475"/>
          </a:xfrm>
        </p:spPr>
        <p:txBody>
          <a:bodyPr/>
          <a:lstStyle/>
          <a:p>
            <a:r>
              <a:rPr lang="en-PH" sz="3500" i="1" dirty="0" smtClean="0">
                <a:solidFill>
                  <a:schemeClr val="bg2"/>
                </a:solidFill>
              </a:rPr>
              <a:t>Aborted innovations in </a:t>
            </a:r>
            <a:r>
              <a:rPr lang="en-PH" sz="3500" i="1" dirty="0" err="1" smtClean="0">
                <a:solidFill>
                  <a:schemeClr val="bg2"/>
                </a:solidFill>
              </a:rPr>
              <a:t>Capiznon</a:t>
            </a:r>
            <a:endParaRPr lang="en-US" sz="3500" i="1" noProof="0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8177611" cy="460945"/>
          </a:xfrm>
        </p:spPr>
        <p:txBody>
          <a:bodyPr anchor="ctr" anchorCtr="0"/>
          <a:lstStyle/>
          <a:p>
            <a:r>
              <a:rPr lang="en-US" sz="4000" i="1" dirty="0" err="1" smtClean="0"/>
              <a:t>Uy-Griño</a:t>
            </a:r>
            <a:r>
              <a:rPr lang="en-US" sz="4000" i="1" dirty="0" smtClean="0"/>
              <a:t> (2011</a:t>
            </a:r>
            <a:r>
              <a:rPr lang="en-US" sz="4000" i="1" noProof="0" dirty="0" smtClean="0"/>
              <a:t>)</a:t>
            </a:r>
            <a:endParaRPr lang="en-US" sz="4000" i="1" noProof="0" dirty="0"/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91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0" y="936545"/>
            <a:ext cx="8166829" cy="5696483"/>
          </a:xfrm>
        </p:spPr>
        <p:txBody>
          <a:bodyPr/>
          <a:lstStyle/>
          <a:p>
            <a:r>
              <a:rPr lang="en-US" sz="2500" dirty="0">
                <a:latin typeface="Bookman Old Style" panose="02050604050505020204" pitchFamily="18" charset="0"/>
              </a:rPr>
              <a:t>Reflexing of /l/ into phoneme with higher sonority attested in </a:t>
            </a:r>
            <a:r>
              <a:rPr lang="en-US" sz="2500" dirty="0" smtClean="0">
                <a:latin typeface="Bookman Old Style" panose="02050604050505020204" pitchFamily="18" charset="0"/>
              </a:rPr>
              <a:t>Pan-ay</a:t>
            </a:r>
            <a:endParaRPr lang="en-US" sz="2500" dirty="0">
              <a:latin typeface="Bookman Old Style" panose="02050604050505020204" pitchFamily="18" charset="0"/>
            </a:endParaRPr>
          </a:p>
          <a:p>
            <a:pPr lvl="1"/>
            <a:r>
              <a:rPr lang="en-US" sz="2500" dirty="0" smtClean="0">
                <a:latin typeface="Bookman Old Style" panose="02050604050505020204" pitchFamily="18" charset="0"/>
              </a:rPr>
              <a:t>Phonological conditions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2000" dirty="0" smtClean="0">
                <a:latin typeface="Bookman Old Style" panose="02050604050505020204" pitchFamily="18" charset="0"/>
              </a:rPr>
              <a:t>Fusion of proto-BIS *-d- and *l</a:t>
            </a:r>
          </a:p>
          <a:p>
            <a:pPr lvl="3"/>
            <a:r>
              <a:rPr lang="en-US" sz="2000" dirty="0" smtClean="0">
                <a:latin typeface="Bookman Old Style" panose="02050604050505020204" pitchFamily="18" charset="0"/>
              </a:rPr>
              <a:t>PMP *</a:t>
            </a:r>
            <a:r>
              <a:rPr lang="en-US" sz="2000" dirty="0" err="1" smtClean="0">
                <a:latin typeface="Bookman Old Style" panose="02050604050505020204" pitchFamily="18" charset="0"/>
              </a:rPr>
              <a:t>quzan</a:t>
            </a:r>
            <a:r>
              <a:rPr lang="en-US" sz="2000" dirty="0" smtClean="0">
                <a:latin typeface="Bookman Old Style" panose="02050604050505020204" pitchFamily="18" charset="0"/>
              </a:rPr>
              <a:t> &gt; </a:t>
            </a:r>
            <a:r>
              <a:rPr lang="en-US" sz="2000" dirty="0" err="1" smtClean="0">
                <a:latin typeface="Bookman Old Style" panose="02050604050505020204" pitchFamily="18" charset="0"/>
              </a:rPr>
              <a:t>PPh</a:t>
            </a:r>
            <a:r>
              <a:rPr lang="en-US" sz="2000" dirty="0" smtClean="0">
                <a:latin typeface="Bookman Old Style" panose="02050604050505020204" pitchFamily="18" charset="0"/>
              </a:rPr>
              <a:t> *</a:t>
            </a:r>
            <a:r>
              <a:rPr lang="en-US" sz="2000" dirty="0" err="1" smtClean="0">
                <a:latin typeface="Bookman Old Style" panose="02050604050505020204" pitchFamily="18" charset="0"/>
              </a:rPr>
              <a:t>udan</a:t>
            </a:r>
            <a:r>
              <a:rPr lang="en-US" sz="2000" dirty="0" smtClean="0">
                <a:latin typeface="Bookman Old Style" panose="02050604050505020204" pitchFamily="18" charset="0"/>
              </a:rPr>
              <a:t> &gt; BIS </a:t>
            </a:r>
            <a:r>
              <a:rPr lang="en-US" sz="2000" i="1" dirty="0" err="1" smtClean="0">
                <a:latin typeface="Bookman Old Style" panose="02050604050505020204" pitchFamily="18" charset="0"/>
              </a:rPr>
              <a:t>ulan</a:t>
            </a:r>
            <a:r>
              <a:rPr lang="en-US" sz="2000" i="1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smtClean="0">
                <a:latin typeface="Bookman Old Style" panose="02050604050505020204" pitchFamily="18" charset="0"/>
              </a:rPr>
              <a:t>&gt; CPS </a:t>
            </a:r>
            <a:r>
              <a:rPr lang="en-US" sz="2000" i="1" dirty="0" err="1" smtClean="0">
                <a:latin typeface="Bookman Old Style" panose="02050604050505020204" pitchFamily="18" charset="0"/>
              </a:rPr>
              <a:t>uwajn</a:t>
            </a:r>
            <a:r>
              <a:rPr lang="en-US" sz="2000" i="1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>
                <a:latin typeface="Bookman Old Style" panose="02050604050505020204" pitchFamily="18" charset="0"/>
              </a:rPr>
              <a:t>(‘rain’) </a:t>
            </a:r>
            <a:endParaRPr lang="en-US" sz="2000" i="1" dirty="0" smtClean="0">
              <a:latin typeface="Bookman Old Style" panose="02050604050505020204" pitchFamily="18" charset="0"/>
            </a:endParaRPr>
          </a:p>
          <a:p>
            <a:pPr lvl="3"/>
            <a:r>
              <a:rPr lang="en-US" sz="2000" dirty="0" err="1" smtClean="0">
                <a:latin typeface="Bookman Old Style" panose="02050604050505020204" pitchFamily="18" charset="0"/>
              </a:rPr>
              <a:t>PAn</a:t>
            </a:r>
            <a:r>
              <a:rPr lang="en-US" sz="2000" dirty="0" smtClean="0">
                <a:latin typeface="Bookman Old Style" panose="02050604050505020204" pitchFamily="18" charset="0"/>
              </a:rPr>
              <a:t> *</a:t>
            </a:r>
            <a:r>
              <a:rPr lang="en-US" sz="2000" dirty="0" err="1" smtClean="0">
                <a:latin typeface="Bookman Old Style" panose="02050604050505020204" pitchFamily="18" charset="0"/>
              </a:rPr>
              <a:t>bulaN</a:t>
            </a:r>
            <a:r>
              <a:rPr lang="en-US" sz="2000" dirty="0" smtClean="0">
                <a:latin typeface="Bookman Old Style" panose="02050604050505020204" pitchFamily="18" charset="0"/>
              </a:rPr>
              <a:t> &gt; </a:t>
            </a:r>
            <a:r>
              <a:rPr lang="en-US" sz="2000" dirty="0" err="1" smtClean="0">
                <a:latin typeface="Bookman Old Style" panose="02050604050505020204" pitchFamily="18" charset="0"/>
              </a:rPr>
              <a:t>PPh</a:t>
            </a:r>
            <a:r>
              <a:rPr lang="en-US" sz="2000" dirty="0" smtClean="0">
                <a:latin typeface="Bookman Old Style" panose="02050604050505020204" pitchFamily="18" charset="0"/>
              </a:rPr>
              <a:t> *</a:t>
            </a:r>
            <a:r>
              <a:rPr lang="en-US" sz="2000" dirty="0" err="1" smtClean="0">
                <a:latin typeface="Bookman Old Style" panose="02050604050505020204" pitchFamily="18" charset="0"/>
              </a:rPr>
              <a:t>bulan</a:t>
            </a:r>
            <a:r>
              <a:rPr lang="en-US" sz="2000" dirty="0" smtClean="0">
                <a:latin typeface="Bookman Old Style" panose="02050604050505020204" pitchFamily="18" charset="0"/>
              </a:rPr>
              <a:t> &gt; BIS </a:t>
            </a:r>
            <a:r>
              <a:rPr lang="en-US" sz="2000" i="1" dirty="0" err="1" smtClean="0">
                <a:latin typeface="Bookman Old Style" panose="02050604050505020204" pitchFamily="18" charset="0"/>
              </a:rPr>
              <a:t>bulan</a:t>
            </a:r>
            <a:r>
              <a:rPr lang="en-US" sz="2000" i="1" dirty="0" smtClean="0">
                <a:latin typeface="Bookman Old Style" panose="02050604050505020204" pitchFamily="18" charset="0"/>
              </a:rPr>
              <a:t> &gt; </a:t>
            </a:r>
            <a:r>
              <a:rPr lang="en-US" sz="2000" dirty="0" smtClean="0">
                <a:latin typeface="Bookman Old Style" panose="02050604050505020204" pitchFamily="18" charset="0"/>
              </a:rPr>
              <a:t>CPS </a:t>
            </a:r>
            <a:r>
              <a:rPr lang="en-US" sz="2000" i="1" dirty="0" err="1" smtClean="0">
                <a:latin typeface="Bookman Old Style" panose="02050604050505020204" pitchFamily="18" charset="0"/>
              </a:rPr>
              <a:t>buwajn</a:t>
            </a:r>
            <a:r>
              <a:rPr lang="en-US" sz="2000" dirty="0" smtClean="0">
                <a:latin typeface="Bookman Old Style" panose="02050604050505020204" pitchFamily="18" charset="0"/>
              </a:rPr>
              <a:t> (‘moon, month’)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2000" dirty="0" smtClean="0">
                <a:latin typeface="Bookman Old Style" panose="02050604050505020204" pitchFamily="18" charset="0"/>
              </a:rPr>
              <a:t>Does not occur if after /</a:t>
            </a:r>
            <a:r>
              <a:rPr lang="en-US" sz="2000" dirty="0" err="1" smtClean="0">
                <a:latin typeface="Bookman Old Style" panose="02050604050505020204" pitchFamily="18" charset="0"/>
              </a:rPr>
              <a:t>i</a:t>
            </a:r>
            <a:r>
              <a:rPr lang="en-US" sz="2000" dirty="0" smtClean="0">
                <a:latin typeface="Bookman Old Style" panose="02050604050505020204" pitchFamily="18" charset="0"/>
              </a:rPr>
              <a:t>/</a:t>
            </a:r>
          </a:p>
          <a:p>
            <a:pPr lvl="3"/>
            <a:r>
              <a:rPr lang="en-US" sz="2000" i="1" dirty="0" smtClean="0">
                <a:latin typeface="Bookman Old Style" panose="02050604050505020204" pitchFamily="18" charset="0"/>
              </a:rPr>
              <a:t>pilaɁ </a:t>
            </a:r>
            <a:r>
              <a:rPr lang="en-US" sz="2000" dirty="0" smtClean="0">
                <a:latin typeface="Bookman Old Style" panose="02050604050505020204" pitchFamily="18" charset="0"/>
              </a:rPr>
              <a:t>(‘to spit’) but no </a:t>
            </a:r>
            <a:r>
              <a:rPr lang="en-US" sz="2000" dirty="0">
                <a:latin typeface="Bookman Old Style" panose="02050604050505020204" pitchFamily="18" charset="0"/>
              </a:rPr>
              <a:t>*</a:t>
            </a:r>
            <a:r>
              <a:rPr lang="en-US" sz="2000" i="1" dirty="0" err="1">
                <a:latin typeface="Bookman Old Style" panose="02050604050505020204" pitchFamily="18" charset="0"/>
              </a:rPr>
              <a:t>piwaj</a:t>
            </a:r>
            <a:r>
              <a:rPr lang="en-US" sz="2000" i="1" dirty="0">
                <a:latin typeface="Bookman Old Style" panose="02050604050505020204" pitchFamily="18" charset="0"/>
              </a:rPr>
              <a:t>Ɂ</a:t>
            </a:r>
            <a:endParaRPr lang="en-US" sz="2000" i="1" dirty="0" smtClean="0">
              <a:latin typeface="Bookman Old Style" panose="02050604050505020204" pitchFamily="18" charset="0"/>
            </a:endParaRPr>
          </a:p>
          <a:p>
            <a:pPr marL="1371600" lvl="2" indent="-457200">
              <a:buFont typeface="+mj-lt"/>
              <a:buAutoNum type="alphaLcParenR"/>
            </a:pPr>
            <a:r>
              <a:rPr lang="en-US" sz="2000" dirty="0" smtClean="0">
                <a:latin typeface="Bookman Old Style" panose="02050604050505020204" pitchFamily="18" charset="0"/>
              </a:rPr>
              <a:t>Does not occur if before semivowels</a:t>
            </a:r>
          </a:p>
          <a:p>
            <a:pPr lvl="3"/>
            <a:r>
              <a:rPr lang="en-US" sz="2000" i="1" dirty="0" err="1" smtClean="0">
                <a:latin typeface="Bookman Old Style" panose="02050604050505020204" pitchFamily="18" charset="0"/>
              </a:rPr>
              <a:t>bulaw</a:t>
            </a:r>
            <a:r>
              <a:rPr lang="en-US" sz="2000" i="1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smtClean="0">
                <a:latin typeface="Bookman Old Style" panose="02050604050505020204" pitchFamily="18" charset="0"/>
              </a:rPr>
              <a:t>(‘to oversleep’) but no *</a:t>
            </a:r>
            <a:r>
              <a:rPr lang="en-US" sz="2000" i="1" dirty="0" err="1" smtClean="0">
                <a:latin typeface="Bookman Old Style" panose="02050604050505020204" pitchFamily="18" charset="0"/>
              </a:rPr>
              <a:t>buwajw</a:t>
            </a:r>
            <a:endParaRPr lang="en-US" sz="2000" i="1" dirty="0" smtClean="0">
              <a:latin typeface="Bookman Old Style" panose="0205060405050502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2349925"/>
            <a:ext cx="2937576" cy="2120475"/>
          </a:xfrm>
        </p:spPr>
        <p:txBody>
          <a:bodyPr/>
          <a:lstStyle/>
          <a:p>
            <a:r>
              <a:rPr lang="en-PH" sz="3500" i="1" dirty="0" smtClean="0">
                <a:solidFill>
                  <a:schemeClr val="bg2"/>
                </a:solidFill>
              </a:rPr>
              <a:t>Aborted innovations in </a:t>
            </a:r>
            <a:r>
              <a:rPr lang="en-PH" sz="3500" i="1" dirty="0" err="1" smtClean="0">
                <a:solidFill>
                  <a:schemeClr val="bg2"/>
                </a:solidFill>
              </a:rPr>
              <a:t>Capiznon</a:t>
            </a:r>
            <a:endParaRPr lang="en-US" sz="3500" i="1" noProof="0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8177611" cy="460945"/>
          </a:xfrm>
        </p:spPr>
        <p:txBody>
          <a:bodyPr anchor="ctr" anchorCtr="0"/>
          <a:lstStyle/>
          <a:p>
            <a:r>
              <a:rPr lang="en-US" sz="4000" i="1" dirty="0" err="1" smtClean="0"/>
              <a:t>Uy-Griño</a:t>
            </a:r>
            <a:r>
              <a:rPr lang="en-US" sz="4000" i="1" dirty="0" smtClean="0"/>
              <a:t> (2011</a:t>
            </a:r>
            <a:r>
              <a:rPr lang="en-US" sz="4000" i="1" noProof="0" dirty="0" smtClean="0"/>
              <a:t>)</a:t>
            </a:r>
            <a:endParaRPr lang="en-US" sz="4000" i="1" noProof="0" dirty="0"/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7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DB6BB3-5550-4815-BD28-CE071504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61" y="2200757"/>
            <a:ext cx="3498667" cy="2456485"/>
          </a:xfrm>
        </p:spPr>
        <p:txBody>
          <a:bodyPr/>
          <a:lstStyle/>
          <a:p>
            <a:r>
              <a:rPr lang="en-PH" i="1" dirty="0" smtClean="0">
                <a:solidFill>
                  <a:schemeClr val="bg2"/>
                </a:solidFill>
              </a:rPr>
              <a:t>Conclusion</a:t>
            </a:r>
            <a:endParaRPr lang="en-US" i="1" noProof="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A12AD7-986B-4DF0-AC91-424D9068759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99038" y="2703284"/>
            <a:ext cx="6292850" cy="1636487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 smtClean="0"/>
              <a:t>Final (and initial) thoughts</a:t>
            </a:r>
            <a:endParaRPr lang="en-US" sz="5000" noProof="0" dirty="0"/>
          </a:p>
        </p:txBody>
      </p:sp>
      <p:pic>
        <p:nvPicPr>
          <p:cNvPr id="4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5" y="112490"/>
            <a:ext cx="1209748" cy="11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8177611" cy="460945"/>
          </a:xfrm>
        </p:spPr>
        <p:txBody>
          <a:bodyPr anchor="ctr" anchorCtr="0"/>
          <a:lstStyle/>
          <a:p>
            <a:r>
              <a:rPr lang="en-US" sz="4000" i="1" noProof="0" dirty="0" smtClean="0"/>
              <a:t>Final (and initial) thoughts</a:t>
            </a:r>
            <a:endParaRPr lang="en-US" sz="4000" i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0" y="936545"/>
            <a:ext cx="8166829" cy="5696483"/>
          </a:xfrm>
        </p:spPr>
        <p:txBody>
          <a:bodyPr/>
          <a:lstStyle/>
          <a:p>
            <a:r>
              <a:rPr lang="en-US" sz="3000" dirty="0">
                <a:latin typeface="Bookman Old Style" panose="02050604050505020204" pitchFamily="18" charset="0"/>
              </a:rPr>
              <a:t>Data collected more than 40 years ago and </a:t>
            </a:r>
            <a:r>
              <a:rPr lang="en-US" sz="3000" dirty="0" err="1">
                <a:latin typeface="Bookman Old Style" panose="02050604050505020204" pitchFamily="18" charset="0"/>
              </a:rPr>
              <a:t>Ubal</a:t>
            </a:r>
            <a:r>
              <a:rPr lang="en-US" sz="3000" dirty="0">
                <a:latin typeface="Bookman Old Style" panose="02050604050505020204" pitchFamily="18" charset="0"/>
              </a:rPr>
              <a:t> (1970) </a:t>
            </a:r>
            <a:r>
              <a:rPr lang="en-US" sz="3000" dirty="0" smtClean="0">
                <a:latin typeface="Bookman Old Style" panose="02050604050505020204" pitchFamily="18" charset="0"/>
              </a:rPr>
              <a:t>indicates </a:t>
            </a:r>
            <a:r>
              <a:rPr lang="en-US" sz="3000" dirty="0">
                <a:latin typeface="Bookman Old Style" panose="02050604050505020204" pitchFamily="18" charset="0"/>
              </a:rPr>
              <a:t>that it is elicited from speakers 65 years old and  </a:t>
            </a:r>
            <a:r>
              <a:rPr lang="en-US" sz="3000" dirty="0" smtClean="0">
                <a:latin typeface="Bookman Old Style" panose="02050604050505020204" pitchFamily="18" charset="0"/>
              </a:rPr>
              <a:t>older</a:t>
            </a:r>
          </a:p>
          <a:p>
            <a:r>
              <a:rPr lang="en-US" sz="3000" dirty="0" smtClean="0">
                <a:latin typeface="Bookman Old Style" panose="02050604050505020204" pitchFamily="18" charset="0"/>
              </a:rPr>
              <a:t>Stigmatized due to deviation from features of Hiligaynon, the lingua franca of Western </a:t>
            </a:r>
            <a:r>
              <a:rPr lang="en-US" sz="3000" dirty="0" err="1" smtClean="0">
                <a:latin typeface="Bookman Old Style" panose="02050604050505020204" pitchFamily="18" charset="0"/>
              </a:rPr>
              <a:t>Visayas</a:t>
            </a:r>
            <a:r>
              <a:rPr lang="en-US" sz="3000" dirty="0" smtClean="0">
                <a:latin typeface="Bookman Old Style" panose="02050604050505020204" pitchFamily="18" charset="0"/>
              </a:rPr>
              <a:t> and thus </a:t>
            </a:r>
            <a:r>
              <a:rPr lang="en-US" sz="3000" dirty="0" err="1" smtClean="0">
                <a:latin typeface="Bookman Old Style" panose="02050604050505020204" pitchFamily="18" charset="0"/>
              </a:rPr>
              <a:t>Capiznons</a:t>
            </a:r>
            <a:endParaRPr lang="en-US" sz="3000" dirty="0" smtClean="0"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2349925"/>
            <a:ext cx="2937576" cy="2120475"/>
          </a:xfrm>
        </p:spPr>
        <p:txBody>
          <a:bodyPr/>
          <a:lstStyle/>
          <a:p>
            <a:r>
              <a:rPr lang="en-PH" sz="3500" i="1" dirty="0">
                <a:solidFill>
                  <a:schemeClr val="bg2"/>
                </a:solidFill>
              </a:rPr>
              <a:t>Conclusion</a:t>
            </a:r>
            <a:endParaRPr lang="en-US" sz="3500" i="1" noProof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9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2349925"/>
            <a:ext cx="2937576" cy="2120475"/>
          </a:xfrm>
        </p:spPr>
        <p:txBody>
          <a:bodyPr/>
          <a:lstStyle/>
          <a:p>
            <a:r>
              <a:rPr lang="en-PH" sz="3500" i="1" dirty="0">
                <a:solidFill>
                  <a:schemeClr val="bg2"/>
                </a:solidFill>
              </a:rPr>
              <a:t>Conclusion</a:t>
            </a:r>
            <a:endParaRPr lang="en-US" sz="3500" i="1" noProof="0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8177611" cy="460945"/>
          </a:xfrm>
        </p:spPr>
        <p:txBody>
          <a:bodyPr anchor="ctr" anchorCtr="0"/>
          <a:lstStyle/>
          <a:p>
            <a:r>
              <a:rPr lang="en-US" sz="4000" i="1" noProof="0" dirty="0" smtClean="0"/>
              <a:t>Final (and initial) thoughts</a:t>
            </a:r>
            <a:endParaRPr lang="en-US" sz="4000" i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0" y="936545"/>
            <a:ext cx="8166829" cy="5696483"/>
          </a:xfrm>
        </p:spPr>
        <p:txBody>
          <a:bodyPr/>
          <a:lstStyle/>
          <a:p>
            <a:r>
              <a:rPr lang="en-US" sz="3000" dirty="0">
                <a:latin typeface="Bookman Old Style" panose="02050604050505020204" pitchFamily="18" charset="0"/>
              </a:rPr>
              <a:t>Complications on orthography and phonology</a:t>
            </a:r>
          </a:p>
          <a:p>
            <a:pPr lvl="1"/>
            <a:r>
              <a:rPr lang="en-US" sz="2500" dirty="0" smtClean="0">
                <a:latin typeface="Bookman Old Style" panose="02050604050505020204" pitchFamily="18" charset="0"/>
              </a:rPr>
              <a:t>Does </a:t>
            </a:r>
            <a:r>
              <a:rPr lang="en-US" sz="2500" dirty="0">
                <a:latin typeface="Bookman Old Style" panose="02050604050505020204" pitchFamily="18" charset="0"/>
              </a:rPr>
              <a:t>not conform </a:t>
            </a:r>
            <a:r>
              <a:rPr lang="en-US" sz="2500" dirty="0" smtClean="0">
                <a:latin typeface="Bookman Old Style" panose="02050604050505020204" pitchFamily="18" charset="0"/>
              </a:rPr>
              <a:t>to basic </a:t>
            </a:r>
            <a:r>
              <a:rPr lang="en-US" sz="2500" dirty="0">
                <a:latin typeface="Bookman Old Style" panose="02050604050505020204" pitchFamily="18" charset="0"/>
              </a:rPr>
              <a:t>syllable </a:t>
            </a:r>
            <a:r>
              <a:rPr lang="en-US" sz="2500" dirty="0" smtClean="0">
                <a:latin typeface="Bookman Old Style" panose="02050604050505020204" pitchFamily="18" charset="0"/>
              </a:rPr>
              <a:t>structure </a:t>
            </a:r>
            <a:r>
              <a:rPr lang="en-US" sz="2500" dirty="0">
                <a:latin typeface="Bookman Old Style" panose="02050604050505020204" pitchFamily="18" charset="0"/>
              </a:rPr>
              <a:t>of PH languages which is CV(C) </a:t>
            </a:r>
          </a:p>
          <a:p>
            <a:pPr lvl="1"/>
            <a:r>
              <a:rPr lang="en-US" sz="2500" dirty="0" smtClean="0">
                <a:latin typeface="Bookman Old Style" panose="02050604050505020204" pitchFamily="18" charset="0"/>
              </a:rPr>
              <a:t>Diphthongs </a:t>
            </a:r>
            <a:r>
              <a:rPr lang="en-US" sz="2500" dirty="0">
                <a:latin typeface="Bookman Old Style" panose="02050604050505020204" pitchFamily="18" charset="0"/>
              </a:rPr>
              <a:t>or </a:t>
            </a:r>
            <a:r>
              <a:rPr lang="en-US" sz="2500" dirty="0" smtClean="0">
                <a:latin typeface="Bookman Old Style" panose="02050604050505020204" pitchFamily="18" charset="0"/>
              </a:rPr>
              <a:t>fronting </a:t>
            </a:r>
            <a:r>
              <a:rPr lang="en-US" sz="2500" dirty="0">
                <a:latin typeface="Bookman Old Style" panose="02050604050505020204" pitchFamily="18" charset="0"/>
              </a:rPr>
              <a:t>and “reduction” of the rounding of vowels </a:t>
            </a:r>
            <a:r>
              <a:rPr lang="en-US" sz="2500" dirty="0" smtClean="0">
                <a:latin typeface="Bookman Old Style" panose="02050604050505020204" pitchFamily="18" charset="0"/>
              </a:rPr>
              <a:t>cannot </a:t>
            </a:r>
            <a:r>
              <a:rPr lang="en-US" sz="2500" dirty="0">
                <a:latin typeface="Bookman Old Style" panose="02050604050505020204" pitchFamily="18" charset="0"/>
              </a:rPr>
              <a:t>be easily accommodated in the present </a:t>
            </a:r>
            <a:r>
              <a:rPr lang="en-US" sz="2500" dirty="0" smtClean="0">
                <a:latin typeface="Bookman Old Style" panose="02050604050505020204" pitchFamily="18" charset="0"/>
              </a:rPr>
              <a:t>orthography </a:t>
            </a:r>
          </a:p>
          <a:p>
            <a:pPr lvl="1"/>
            <a:r>
              <a:rPr lang="en-US" sz="2500" dirty="0" smtClean="0">
                <a:latin typeface="Bookman Old Style" panose="02050604050505020204" pitchFamily="18" charset="0"/>
              </a:rPr>
              <a:t>Allophonic to most /l/ in (Central) Visayan Languages </a:t>
            </a:r>
            <a:endParaRPr lang="en-US" sz="2500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i="1" dirty="0">
                <a:solidFill>
                  <a:srgbClr val="E5C243"/>
                </a:solidFill>
              </a:rPr>
              <a:t>What is </a:t>
            </a:r>
            <a:r>
              <a:rPr lang="en-US" sz="3500" i="1" dirty="0" err="1">
                <a:solidFill>
                  <a:srgbClr val="E5C243"/>
                </a:solidFill>
              </a:rPr>
              <a:t>Capiznon</a:t>
            </a:r>
            <a:r>
              <a:rPr lang="en-US" sz="3500" i="1" dirty="0">
                <a:solidFill>
                  <a:srgbClr val="E5C243"/>
                </a:solidFill>
              </a:rPr>
              <a:t>?</a:t>
            </a:r>
            <a:endParaRPr lang="en-US" sz="3500" noProof="0" dirty="0"/>
          </a:p>
        </p:txBody>
      </p:sp>
      <p:pic>
        <p:nvPicPr>
          <p:cNvPr id="5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812" t="12219" r="29497" b="1773"/>
          <a:stretch/>
        </p:blipFill>
        <p:spPr>
          <a:xfrm>
            <a:off x="3935676" y="214578"/>
            <a:ext cx="6642722" cy="4835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2" descr="https://www.ethnologue.com/sites/default/files/styles/egids_block_graph/public/graphs/22/lang-cps.png?itok=9uL17Df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603" y="4179716"/>
            <a:ext cx="3445716" cy="24200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8177611" cy="460945"/>
          </a:xfrm>
        </p:spPr>
        <p:txBody>
          <a:bodyPr anchor="ctr" anchorCtr="0"/>
          <a:lstStyle/>
          <a:p>
            <a:r>
              <a:rPr lang="en-US" sz="4000" i="1" noProof="0" dirty="0" smtClean="0"/>
              <a:t>Final (and initial) thoughts</a:t>
            </a:r>
            <a:endParaRPr lang="en-US" sz="4000" i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0" y="936545"/>
            <a:ext cx="8166829" cy="5696483"/>
          </a:xfrm>
        </p:spPr>
        <p:txBody>
          <a:bodyPr/>
          <a:lstStyle/>
          <a:p>
            <a:r>
              <a:rPr lang="en-US" sz="3000" dirty="0" smtClean="0">
                <a:latin typeface="Bookman Old Style" panose="02050604050505020204" pitchFamily="18" charset="0"/>
              </a:rPr>
              <a:t>Possible feature of an angry register</a:t>
            </a:r>
          </a:p>
          <a:p>
            <a:r>
              <a:rPr lang="en-US" sz="3000" dirty="0" smtClean="0">
                <a:latin typeface="Bookman Old Style" panose="02050604050505020204" pitchFamily="18" charset="0"/>
              </a:rPr>
              <a:t>This </a:t>
            </a:r>
            <a:r>
              <a:rPr lang="en-US" sz="3000" dirty="0">
                <a:latin typeface="Bookman Old Style" panose="02050604050505020204" pitchFamily="18" charset="0"/>
              </a:rPr>
              <a:t>innovation might represent a </a:t>
            </a:r>
            <a:r>
              <a:rPr lang="en-US" sz="3000" dirty="0" smtClean="0">
                <a:latin typeface="Bookman Old Style" panose="02050604050505020204" pitchFamily="18" charset="0"/>
              </a:rPr>
              <a:t>consonant development across Visayan languages parallel to the likes of Cebuano, </a:t>
            </a:r>
            <a:r>
              <a:rPr lang="en-US" sz="3000" dirty="0" err="1" smtClean="0">
                <a:latin typeface="Bookman Old Style" panose="02050604050505020204" pitchFamily="18" charset="0"/>
              </a:rPr>
              <a:t>Butuanon</a:t>
            </a:r>
            <a:r>
              <a:rPr lang="en-US" sz="3000" dirty="0" smtClean="0">
                <a:latin typeface="Bookman Old Style" panose="02050604050505020204" pitchFamily="18" charset="0"/>
              </a:rPr>
              <a:t>, </a:t>
            </a:r>
            <a:r>
              <a:rPr lang="en-US" sz="3000" dirty="0" err="1" smtClean="0">
                <a:latin typeface="Bookman Old Style" panose="02050604050505020204" pitchFamily="18" charset="0"/>
              </a:rPr>
              <a:t>Surigaonon</a:t>
            </a:r>
            <a:r>
              <a:rPr lang="en-US" sz="3000" dirty="0" smtClean="0">
                <a:latin typeface="Bookman Old Style" panose="02050604050505020204" pitchFamily="18" charset="0"/>
              </a:rPr>
              <a:t> and Aklanon</a:t>
            </a:r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2349925"/>
            <a:ext cx="2937576" cy="2120475"/>
          </a:xfrm>
        </p:spPr>
        <p:txBody>
          <a:bodyPr/>
          <a:lstStyle/>
          <a:p>
            <a:r>
              <a:rPr lang="en-PH" sz="3500" i="1" dirty="0">
                <a:solidFill>
                  <a:schemeClr val="bg2"/>
                </a:solidFill>
              </a:rPr>
              <a:t>Conclusion</a:t>
            </a:r>
            <a:endParaRPr lang="en-US" sz="3500" i="1" noProof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A12AD7-986B-4DF0-AC91-424D9068759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99038" y="2703284"/>
            <a:ext cx="6292850" cy="1636487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 smtClean="0"/>
              <a:t>References</a:t>
            </a:r>
            <a:endParaRPr lang="en-US" sz="5000" noProof="0" dirty="0"/>
          </a:p>
        </p:txBody>
      </p:sp>
      <p:pic>
        <p:nvPicPr>
          <p:cNvPr id="4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5" y="112490"/>
            <a:ext cx="1209748" cy="11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33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0" y="250745"/>
            <a:ext cx="8166829" cy="5696483"/>
          </a:xfrm>
        </p:spPr>
        <p:txBody>
          <a:bodyPr/>
          <a:lstStyle/>
          <a:p>
            <a:pPr marL="901700" indent="-901700" algn="just">
              <a:spcBef>
                <a:spcPts val="0"/>
              </a:spcBef>
              <a:buNone/>
            </a:pPr>
            <a:r>
              <a:rPr lang="en-PH" sz="1500" dirty="0">
                <a:latin typeface="Bookman Old Style" panose="02050604050505020204" pitchFamily="18" charset="0"/>
              </a:rPr>
              <a:t>Conant, Carlos Everett (1916) “</a:t>
            </a:r>
            <a:r>
              <a:rPr lang="en-US" sz="1500" dirty="0">
                <a:latin typeface="Bookman Old Style" panose="02050604050505020204" pitchFamily="18" charset="0"/>
              </a:rPr>
              <a:t>Indonesian l in Philippine Languages” </a:t>
            </a:r>
            <a:r>
              <a:rPr lang="en-US" sz="1500" i="1" dirty="0">
                <a:latin typeface="Bookman Old Style" panose="02050604050505020204" pitchFamily="18" charset="0"/>
              </a:rPr>
              <a:t>Journal of the American Oriental Society</a:t>
            </a:r>
            <a:r>
              <a:rPr lang="en-US" sz="1500" dirty="0">
                <a:latin typeface="Bookman Old Style" panose="02050604050505020204" pitchFamily="18" charset="0"/>
              </a:rPr>
              <a:t>, Vol. 36 pp. 181-196.</a:t>
            </a:r>
          </a:p>
          <a:p>
            <a:pPr marL="901700" indent="-901700" algn="just">
              <a:spcBef>
                <a:spcPts val="0"/>
              </a:spcBef>
              <a:buNone/>
            </a:pPr>
            <a:r>
              <a:rPr lang="en-PH" sz="1500" dirty="0" err="1">
                <a:latin typeface="Bookman Old Style" panose="02050604050505020204" pitchFamily="18" charset="0"/>
              </a:rPr>
              <a:t>Pototanon</a:t>
            </a:r>
            <a:r>
              <a:rPr lang="en-PH" sz="1500" dirty="0">
                <a:latin typeface="Bookman Old Style" panose="02050604050505020204" pitchFamily="18" charset="0"/>
              </a:rPr>
              <a:t>, </a:t>
            </a:r>
            <a:r>
              <a:rPr lang="en-PH" sz="1500" dirty="0" err="1">
                <a:latin typeface="Bookman Old Style" panose="02050604050505020204" pitchFamily="18" charset="0"/>
              </a:rPr>
              <a:t>Ruchie</a:t>
            </a:r>
            <a:r>
              <a:rPr lang="en-PH" sz="1500" dirty="0">
                <a:latin typeface="Bookman Old Style" panose="02050604050505020204" pitchFamily="18" charset="0"/>
              </a:rPr>
              <a:t> Mark D. and  Michael Wilson I. </a:t>
            </a:r>
            <a:r>
              <a:rPr lang="en-PH" sz="1500" dirty="0" err="1">
                <a:latin typeface="Bookman Old Style" panose="02050604050505020204" pitchFamily="18" charset="0"/>
              </a:rPr>
              <a:t>Rosero</a:t>
            </a:r>
            <a:r>
              <a:rPr lang="en-US" sz="1500" dirty="0">
                <a:latin typeface="Bookman Old Style" panose="02050604050505020204" pitchFamily="18" charset="0"/>
              </a:rPr>
              <a:t> “An Acoustic and Articulatory Characterization of </a:t>
            </a:r>
            <a:r>
              <a:rPr lang="en-US" sz="1500" dirty="0" err="1">
                <a:latin typeface="Bookman Old Style" panose="02050604050505020204" pitchFamily="18" charset="0"/>
              </a:rPr>
              <a:t>Capiznon</a:t>
            </a:r>
            <a:r>
              <a:rPr lang="en-US" sz="1500" dirty="0">
                <a:latin typeface="Bookman Old Style" panose="02050604050505020204" pitchFamily="18" charset="0"/>
              </a:rPr>
              <a:t> Segmental Sounds”. Unpublished  Research Paper. University of the Philippines-</a:t>
            </a:r>
            <a:r>
              <a:rPr lang="en-US" sz="1500" dirty="0" err="1">
                <a:latin typeface="Bookman Old Style" panose="02050604050505020204" pitchFamily="18" charset="0"/>
              </a:rPr>
              <a:t>Diliman</a:t>
            </a:r>
            <a:r>
              <a:rPr lang="en-US" sz="1500" dirty="0">
                <a:latin typeface="Bookman Old Style" panose="02050604050505020204" pitchFamily="18" charset="0"/>
              </a:rPr>
              <a:t>.</a:t>
            </a:r>
          </a:p>
          <a:p>
            <a:pPr marL="901700" indent="-901700" algn="just">
              <a:spcBef>
                <a:spcPts val="0"/>
              </a:spcBef>
              <a:buNone/>
            </a:pPr>
            <a:r>
              <a:rPr lang="en-US" sz="1500" dirty="0">
                <a:latin typeface="Bookman Old Style" panose="02050604050505020204" pitchFamily="18" charset="0"/>
              </a:rPr>
              <a:t>Simons, G. F., &amp; </a:t>
            </a:r>
            <a:r>
              <a:rPr lang="en-US" sz="1500" dirty="0" err="1">
                <a:latin typeface="Bookman Old Style" panose="02050604050505020204" pitchFamily="18" charset="0"/>
              </a:rPr>
              <a:t>Fennig</a:t>
            </a:r>
            <a:r>
              <a:rPr lang="en-US" sz="1500" dirty="0">
                <a:latin typeface="Bookman Old Style" panose="02050604050505020204" pitchFamily="18" charset="0"/>
              </a:rPr>
              <a:t> C. D. (eds.). (2018). </a:t>
            </a:r>
            <a:r>
              <a:rPr lang="en-US" sz="1500" dirty="0" err="1">
                <a:latin typeface="Bookman Old Style" panose="02050604050505020204" pitchFamily="18" charset="0"/>
              </a:rPr>
              <a:t>Ethnologue</a:t>
            </a:r>
            <a:r>
              <a:rPr lang="en-US" sz="1500" dirty="0">
                <a:latin typeface="Bookman Old Style" panose="02050604050505020204" pitchFamily="18" charset="0"/>
              </a:rPr>
              <a:t>: Languages of the World (17th ed.). Dallas: SIL International</a:t>
            </a:r>
            <a:r>
              <a:rPr lang="en-US" sz="1500" dirty="0" smtClean="0">
                <a:latin typeface="Bookman Old Style" panose="02050604050505020204" pitchFamily="18" charset="0"/>
              </a:rPr>
              <a:t>.</a:t>
            </a:r>
            <a:endParaRPr lang="en-PH" sz="1500" dirty="0" smtClean="0">
              <a:latin typeface="Bookman Old Style" panose="02050604050505020204" pitchFamily="18" charset="0"/>
            </a:endParaRPr>
          </a:p>
          <a:p>
            <a:pPr marL="901700" indent="-901700" algn="just">
              <a:spcBef>
                <a:spcPts val="0"/>
              </a:spcBef>
              <a:buNone/>
            </a:pPr>
            <a:r>
              <a:rPr lang="en-PH" sz="1500" dirty="0" err="1" smtClean="0">
                <a:latin typeface="Bookman Old Style" panose="02050604050505020204" pitchFamily="18" charset="0"/>
              </a:rPr>
              <a:t>Ubal</a:t>
            </a:r>
            <a:r>
              <a:rPr lang="en-PH" sz="1500" dirty="0">
                <a:latin typeface="Bookman Old Style" panose="02050604050505020204" pitchFamily="18" charset="0"/>
              </a:rPr>
              <a:t>, </a:t>
            </a:r>
            <a:r>
              <a:rPr lang="en-PH" sz="1500" dirty="0" err="1">
                <a:latin typeface="Bookman Old Style" panose="02050604050505020204" pitchFamily="18" charset="0"/>
              </a:rPr>
              <a:t>Lagrimas</a:t>
            </a:r>
            <a:r>
              <a:rPr lang="en-PH" sz="1500" dirty="0">
                <a:latin typeface="Bookman Old Style" panose="02050604050505020204" pitchFamily="18" charset="0"/>
              </a:rPr>
              <a:t>  (1970)</a:t>
            </a:r>
            <a:r>
              <a:rPr lang="en-US" sz="1500" dirty="0">
                <a:latin typeface="Bookman Old Style" panose="02050604050505020204" pitchFamily="18" charset="0"/>
              </a:rPr>
              <a:t> “A survey of the dialect geography of six towns in </a:t>
            </a:r>
            <a:r>
              <a:rPr lang="en-US" sz="1500" dirty="0" err="1">
                <a:latin typeface="Bookman Old Style" panose="02050604050505020204" pitchFamily="18" charset="0"/>
              </a:rPr>
              <a:t>Capiz</a:t>
            </a:r>
            <a:r>
              <a:rPr lang="en-US" sz="1500" dirty="0">
                <a:latin typeface="Bookman Old Style" panose="02050604050505020204" pitchFamily="18" charset="0"/>
              </a:rPr>
              <a:t> (</a:t>
            </a:r>
            <a:r>
              <a:rPr lang="en-US" sz="1500" dirty="0" err="1">
                <a:latin typeface="Bookman Old Style" panose="02050604050505020204" pitchFamily="18" charset="0"/>
              </a:rPr>
              <a:t>Ivisan</a:t>
            </a:r>
            <a:r>
              <a:rPr lang="en-US" sz="1500" dirty="0">
                <a:latin typeface="Bookman Old Style" panose="02050604050505020204" pitchFamily="18" charset="0"/>
              </a:rPr>
              <a:t>, Sigma, </a:t>
            </a:r>
            <a:r>
              <a:rPr lang="en-US" sz="1500" dirty="0" err="1">
                <a:latin typeface="Bookman Old Style" panose="02050604050505020204" pitchFamily="18" charset="0"/>
              </a:rPr>
              <a:t>Panitan</a:t>
            </a:r>
            <a:r>
              <a:rPr lang="en-US" sz="1500" dirty="0">
                <a:latin typeface="Bookman Old Style" panose="02050604050505020204" pitchFamily="18" charset="0"/>
              </a:rPr>
              <a:t>, </a:t>
            </a:r>
            <a:r>
              <a:rPr lang="en-US" sz="1500" dirty="0" err="1">
                <a:latin typeface="Bookman Old Style" panose="02050604050505020204" pitchFamily="18" charset="0"/>
              </a:rPr>
              <a:t>Dumarao</a:t>
            </a:r>
            <a:r>
              <a:rPr lang="en-US" sz="1500" dirty="0">
                <a:latin typeface="Bookman Old Style" panose="02050604050505020204" pitchFamily="18" charset="0"/>
              </a:rPr>
              <a:t>, President </a:t>
            </a:r>
            <a:r>
              <a:rPr lang="en-US" sz="1500" dirty="0" err="1">
                <a:latin typeface="Bookman Old Style" panose="02050604050505020204" pitchFamily="18" charset="0"/>
              </a:rPr>
              <a:t>Roxas</a:t>
            </a:r>
            <a:r>
              <a:rPr lang="en-US" sz="1500" dirty="0">
                <a:latin typeface="Bookman Old Style" panose="02050604050505020204" pitchFamily="18" charset="0"/>
              </a:rPr>
              <a:t> &amp; </a:t>
            </a:r>
            <a:r>
              <a:rPr lang="en-US" sz="1500" dirty="0" err="1">
                <a:latin typeface="Bookman Old Style" panose="02050604050505020204" pitchFamily="18" charset="0"/>
              </a:rPr>
              <a:t>Tapaz</a:t>
            </a:r>
            <a:r>
              <a:rPr lang="en-US" sz="1500" dirty="0">
                <a:latin typeface="Bookman Old Style" panose="02050604050505020204" pitchFamily="18" charset="0"/>
              </a:rPr>
              <a:t>)”. Master’s Thesis. Quezon City, University of the Philippines </a:t>
            </a:r>
            <a:endParaRPr lang="en-PH" sz="1500" dirty="0">
              <a:latin typeface="Bookman Old Style" panose="02050604050505020204" pitchFamily="18" charset="0"/>
            </a:endParaRPr>
          </a:p>
          <a:p>
            <a:pPr marL="901700" indent="-901700" algn="just">
              <a:spcBef>
                <a:spcPts val="0"/>
              </a:spcBef>
              <a:buNone/>
            </a:pPr>
            <a:r>
              <a:rPr lang="en-PH" sz="1500" dirty="0" err="1">
                <a:latin typeface="Bookman Old Style" panose="02050604050505020204" pitchFamily="18" charset="0"/>
              </a:rPr>
              <a:t>Uy-Grino</a:t>
            </a:r>
            <a:r>
              <a:rPr lang="en-PH" sz="1500" dirty="0">
                <a:latin typeface="Bookman Old Style" panose="02050604050505020204" pitchFamily="18" charset="0"/>
              </a:rPr>
              <a:t>, Eliza Yap (2011) </a:t>
            </a:r>
            <a:r>
              <a:rPr lang="en-PH" sz="1500" i="1" dirty="0">
                <a:latin typeface="Bookman Old Style" panose="02050604050505020204" pitchFamily="18" charset="0"/>
              </a:rPr>
              <a:t>The dialects of Panay and the implications of the manner of their spread </a:t>
            </a:r>
            <a:r>
              <a:rPr lang="en-PH" sz="1500" dirty="0">
                <a:latin typeface="Bookman Old Style" panose="02050604050505020204" pitchFamily="18" charset="0"/>
              </a:rPr>
              <a:t>(3rd </a:t>
            </a:r>
            <a:r>
              <a:rPr lang="en-PH" sz="1500" dirty="0" err="1">
                <a:latin typeface="Bookman Old Style" panose="02050604050505020204" pitchFamily="18" charset="0"/>
              </a:rPr>
              <a:t>ed</a:t>
            </a:r>
            <a:r>
              <a:rPr lang="en-PH" sz="1500" dirty="0">
                <a:latin typeface="Bookman Old Style" panose="02050604050505020204" pitchFamily="18" charset="0"/>
              </a:rPr>
              <a:t>). </a:t>
            </a:r>
            <a:r>
              <a:rPr lang="en-PH" sz="1500" dirty="0" err="1">
                <a:latin typeface="Bookman Old Style" panose="02050604050505020204" pitchFamily="18" charset="0"/>
              </a:rPr>
              <a:t>Jaro</a:t>
            </a:r>
            <a:r>
              <a:rPr lang="en-PH" sz="1500" dirty="0">
                <a:latin typeface="Bookman Old Style" panose="02050604050505020204" pitchFamily="18" charset="0"/>
              </a:rPr>
              <a:t>, Iloilo City, </a:t>
            </a:r>
            <a:r>
              <a:rPr lang="en-PH" sz="1500" dirty="0" err="1">
                <a:latin typeface="Bookman Old Style" panose="02050604050505020204" pitchFamily="18" charset="0"/>
              </a:rPr>
              <a:t>Phils</a:t>
            </a:r>
            <a:r>
              <a:rPr lang="en-PH" sz="1500" dirty="0">
                <a:latin typeface="Bookman Old Style" panose="02050604050505020204" pitchFamily="18" charset="0"/>
              </a:rPr>
              <a:t>. : Central Phil. University.</a:t>
            </a:r>
          </a:p>
          <a:p>
            <a:pPr marL="901700" indent="-901700" algn="just">
              <a:spcBef>
                <a:spcPts val="0"/>
              </a:spcBef>
              <a:buNone/>
            </a:pPr>
            <a:r>
              <a:rPr lang="en-PH" sz="1500" dirty="0">
                <a:latin typeface="Bookman Old Style" panose="02050604050505020204" pitchFamily="18" charset="0"/>
              </a:rPr>
              <a:t> </a:t>
            </a:r>
            <a:r>
              <a:rPr lang="en-PH" sz="1500" dirty="0" err="1">
                <a:latin typeface="Bookman Old Style" panose="02050604050505020204" pitchFamily="18" charset="0"/>
              </a:rPr>
              <a:t>Verstraelen</a:t>
            </a:r>
            <a:r>
              <a:rPr lang="en-PH" sz="1500" dirty="0">
                <a:latin typeface="Bookman Old Style" panose="02050604050505020204" pitchFamily="18" charset="0"/>
              </a:rPr>
              <a:t>, Eugene.  “</a:t>
            </a:r>
            <a:r>
              <a:rPr lang="en-US" sz="1500" dirty="0">
                <a:latin typeface="Bookman Old Style" panose="02050604050505020204" pitchFamily="18" charset="0"/>
              </a:rPr>
              <a:t>An Essay Towards A Historical Description of Tagalog </a:t>
            </a:r>
            <a:r>
              <a:rPr lang="en-PH" sz="1500" dirty="0">
                <a:latin typeface="Bookman Old Style" panose="02050604050505020204" pitchFamily="18" charset="0"/>
              </a:rPr>
              <a:t>and Cebuano </a:t>
            </a:r>
            <a:r>
              <a:rPr lang="en-PH" sz="1500" dirty="0" err="1">
                <a:latin typeface="Bookman Old Style" panose="02050604050505020204" pitchFamily="18" charset="0"/>
              </a:rPr>
              <a:t>Bisaya</a:t>
            </a:r>
            <a:r>
              <a:rPr lang="en-PH" sz="1500" dirty="0">
                <a:latin typeface="Bookman Old Style" panose="02050604050505020204" pitchFamily="18" charset="0"/>
              </a:rPr>
              <a:t>”. </a:t>
            </a:r>
            <a:r>
              <a:rPr lang="en-PH" sz="1500" i="1" dirty="0">
                <a:latin typeface="Bookman Old Style" panose="02050604050505020204" pitchFamily="18" charset="0"/>
              </a:rPr>
              <a:t>Philippine Studies </a:t>
            </a:r>
            <a:r>
              <a:rPr lang="en-PH" sz="1500" dirty="0">
                <a:latin typeface="Bookman Old Style" panose="02050604050505020204" pitchFamily="18" charset="0"/>
              </a:rPr>
              <a:t>vol. 8, no. 3 : 491—514</a:t>
            </a:r>
            <a:endParaRPr lang="en-US" sz="1500" dirty="0">
              <a:latin typeface="Bookman Old Style" panose="02050604050505020204" pitchFamily="18" charset="0"/>
            </a:endParaRPr>
          </a:p>
          <a:p>
            <a:pPr marL="901700" indent="-901700" algn="just">
              <a:spcBef>
                <a:spcPts val="0"/>
              </a:spcBef>
              <a:buNone/>
            </a:pPr>
            <a:r>
              <a:rPr lang="en-PH" sz="1500" dirty="0">
                <a:latin typeface="Bookman Old Style" panose="02050604050505020204" pitchFamily="18" charset="0"/>
              </a:rPr>
              <a:t> </a:t>
            </a:r>
            <a:r>
              <a:rPr lang="en-US" sz="1500" dirty="0" err="1">
                <a:latin typeface="Bookman Old Style" panose="02050604050505020204" pitchFamily="18" charset="0"/>
              </a:rPr>
              <a:t>Zorc</a:t>
            </a:r>
            <a:r>
              <a:rPr lang="en-US" sz="1500" dirty="0">
                <a:latin typeface="Bookman Old Style" panose="02050604050505020204" pitchFamily="18" charset="0"/>
              </a:rPr>
              <a:t>, David Paul (1977). </a:t>
            </a:r>
            <a:r>
              <a:rPr lang="en-US" sz="1500" i="1" dirty="0">
                <a:latin typeface="Bookman Old Style" panose="02050604050505020204" pitchFamily="18" charset="0"/>
              </a:rPr>
              <a:t>The </a:t>
            </a:r>
            <a:r>
              <a:rPr lang="en-US" sz="1500" i="1" dirty="0" err="1">
                <a:latin typeface="Bookman Old Style" panose="02050604050505020204" pitchFamily="18" charset="0"/>
              </a:rPr>
              <a:t>Bisayan</a:t>
            </a:r>
            <a:r>
              <a:rPr lang="en-US" sz="1500" i="1" dirty="0">
                <a:latin typeface="Bookman Old Style" panose="02050604050505020204" pitchFamily="18" charset="0"/>
              </a:rPr>
              <a:t> Dialects of the Philippines: Subgrouping and Reconstruction</a:t>
            </a:r>
            <a:r>
              <a:rPr lang="en-US" sz="1500" dirty="0">
                <a:latin typeface="Bookman Old Style" panose="02050604050505020204" pitchFamily="18" charset="0"/>
              </a:rPr>
              <a:t>. Canberra, Australia: Dept. of Linguistics, Research School of </a:t>
            </a:r>
            <a:r>
              <a:rPr lang="en-US" sz="1500" dirty="0" smtClean="0">
                <a:latin typeface="Bookman Old Style" panose="02050604050505020204" pitchFamily="18" charset="0"/>
              </a:rPr>
              <a:t>Pacific Studies</a:t>
            </a:r>
            <a:r>
              <a:rPr lang="en-US" sz="1500" dirty="0">
                <a:latin typeface="Bookman Old Style" panose="02050604050505020204" pitchFamily="18" charset="0"/>
              </a:rPr>
              <a:t>, Australian National University. </a:t>
            </a:r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2349925"/>
            <a:ext cx="2937576" cy="2120475"/>
          </a:xfrm>
        </p:spPr>
        <p:txBody>
          <a:bodyPr/>
          <a:lstStyle/>
          <a:p>
            <a:r>
              <a:rPr lang="en-PH" sz="3500" i="1" dirty="0" smtClean="0">
                <a:solidFill>
                  <a:schemeClr val="bg2"/>
                </a:solidFill>
              </a:rPr>
              <a:t>References</a:t>
            </a:r>
            <a:endParaRPr lang="en-US" sz="3500" i="1" noProof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13C465E-99C1-43E9-8FAC-86113F58E0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" y="3663950"/>
            <a:ext cx="4537613" cy="3194050"/>
            <a:chOff x="1" y="3649663"/>
            <a:chExt cx="4537613" cy="3194050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B7099EE8-B27A-4298-A114-D9FE2F94F437}"/>
                </a:ext>
              </a:extLst>
            </p:cNvPr>
            <p:cNvSpPr/>
            <p:nvPr userDrawn="1"/>
          </p:nvSpPr>
          <p:spPr>
            <a:xfrm rot="1415293">
              <a:off x="1849954" y="3656856"/>
              <a:ext cx="1771649" cy="92602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8E6868B-6755-488B-BEA3-7DFC4EFAA6F5}"/>
                </a:ext>
              </a:extLst>
            </p:cNvPr>
            <p:cNvSpPr/>
            <p:nvPr userDrawn="1"/>
          </p:nvSpPr>
          <p:spPr>
            <a:xfrm>
              <a:off x="1" y="3649663"/>
              <a:ext cx="4537613" cy="3194050"/>
            </a:xfrm>
            <a:custGeom>
              <a:avLst/>
              <a:gdLst>
                <a:gd name="connsiteX0" fmla="*/ 1612831 w 4537613"/>
                <a:gd name="connsiteY0" fmla="*/ 0 h 3194050"/>
                <a:gd name="connsiteX1" fmla="*/ 1842601 w 4537613"/>
                <a:gd name="connsiteY1" fmla="*/ 4707 h 3194050"/>
                <a:gd name="connsiteX2" fmla="*/ 2072371 w 4537613"/>
                <a:gd name="connsiteY2" fmla="*/ 30596 h 3194050"/>
                <a:gd name="connsiteX3" fmla="*/ 2314109 w 4537613"/>
                <a:gd name="connsiteY3" fmla="*/ 68253 h 3194050"/>
                <a:gd name="connsiteX4" fmla="*/ 2551059 w 4537613"/>
                <a:gd name="connsiteY4" fmla="*/ 124738 h 3194050"/>
                <a:gd name="connsiteX5" fmla="*/ 2792797 w 4537613"/>
                <a:gd name="connsiteY5" fmla="*/ 192991 h 3194050"/>
                <a:gd name="connsiteX6" fmla="*/ 3029747 w 4537613"/>
                <a:gd name="connsiteY6" fmla="*/ 275365 h 3194050"/>
                <a:gd name="connsiteX7" fmla="*/ 3259517 w 4537613"/>
                <a:gd name="connsiteY7" fmla="*/ 376568 h 3194050"/>
                <a:gd name="connsiteX8" fmla="*/ 3482107 w 4537613"/>
                <a:gd name="connsiteY8" fmla="*/ 482477 h 3194050"/>
                <a:gd name="connsiteX9" fmla="*/ 3687942 w 4537613"/>
                <a:gd name="connsiteY9" fmla="*/ 607215 h 3194050"/>
                <a:gd name="connsiteX10" fmla="*/ 3879418 w 4537613"/>
                <a:gd name="connsiteY10" fmla="*/ 746074 h 3194050"/>
                <a:gd name="connsiteX11" fmla="*/ 4051745 w 4537613"/>
                <a:gd name="connsiteY11" fmla="*/ 903762 h 3194050"/>
                <a:gd name="connsiteX12" fmla="*/ 4204925 w 4537613"/>
                <a:gd name="connsiteY12" fmla="*/ 1066157 h 3194050"/>
                <a:gd name="connsiteX13" fmla="*/ 4269548 w 4537613"/>
                <a:gd name="connsiteY13" fmla="*/ 1153238 h 3194050"/>
                <a:gd name="connsiteX14" fmla="*/ 4331778 w 4537613"/>
                <a:gd name="connsiteY14" fmla="*/ 1240319 h 3194050"/>
                <a:gd name="connsiteX15" fmla="*/ 4384433 w 4537613"/>
                <a:gd name="connsiteY15" fmla="*/ 1334461 h 3194050"/>
                <a:gd name="connsiteX16" fmla="*/ 4427515 w 4537613"/>
                <a:gd name="connsiteY16" fmla="*/ 1435663 h 3194050"/>
                <a:gd name="connsiteX17" fmla="*/ 4465810 w 4537613"/>
                <a:gd name="connsiteY17" fmla="*/ 1536866 h 3194050"/>
                <a:gd name="connsiteX18" fmla="*/ 4499318 w 4537613"/>
                <a:gd name="connsiteY18" fmla="*/ 1635715 h 3194050"/>
                <a:gd name="connsiteX19" fmla="*/ 4523253 w 4537613"/>
                <a:gd name="connsiteY19" fmla="*/ 1743978 h 3194050"/>
                <a:gd name="connsiteX20" fmla="*/ 4537613 w 4537613"/>
                <a:gd name="connsiteY20" fmla="*/ 1849887 h 3194050"/>
                <a:gd name="connsiteX21" fmla="*/ 4530433 w 4537613"/>
                <a:gd name="connsiteY21" fmla="*/ 1962858 h 3194050"/>
                <a:gd name="connsiteX22" fmla="*/ 4518466 w 4537613"/>
                <a:gd name="connsiteY22" fmla="*/ 2068767 h 3194050"/>
                <a:gd name="connsiteX23" fmla="*/ 4499318 w 4537613"/>
                <a:gd name="connsiteY23" fmla="*/ 2162909 h 3194050"/>
                <a:gd name="connsiteX24" fmla="*/ 4465810 w 4537613"/>
                <a:gd name="connsiteY24" fmla="*/ 2264111 h 3194050"/>
                <a:gd name="connsiteX25" fmla="*/ 4427515 w 4537613"/>
                <a:gd name="connsiteY25" fmla="*/ 2351193 h 3194050"/>
                <a:gd name="connsiteX26" fmla="*/ 4384433 w 4537613"/>
                <a:gd name="connsiteY26" fmla="*/ 2433567 h 3194050"/>
                <a:gd name="connsiteX27" fmla="*/ 4331778 w 4537613"/>
                <a:gd name="connsiteY27" fmla="*/ 2513587 h 3194050"/>
                <a:gd name="connsiteX28" fmla="*/ 4274335 w 4537613"/>
                <a:gd name="connsiteY28" fmla="*/ 2588901 h 3194050"/>
                <a:gd name="connsiteX29" fmla="*/ 4140302 w 4537613"/>
                <a:gd name="connsiteY29" fmla="*/ 2720699 h 3194050"/>
                <a:gd name="connsiteX30" fmla="*/ 3979942 w 4537613"/>
                <a:gd name="connsiteY30" fmla="*/ 2840730 h 3194050"/>
                <a:gd name="connsiteX31" fmla="*/ 3807614 w 4537613"/>
                <a:gd name="connsiteY31" fmla="*/ 2941933 h 3194050"/>
                <a:gd name="connsiteX32" fmla="*/ 3623320 w 4537613"/>
                <a:gd name="connsiteY32" fmla="*/ 3029014 h 3194050"/>
                <a:gd name="connsiteX33" fmla="*/ 3424664 w 4537613"/>
                <a:gd name="connsiteY33" fmla="*/ 3097267 h 3194050"/>
                <a:gd name="connsiteX34" fmla="*/ 3221222 w 4537613"/>
                <a:gd name="connsiteY34" fmla="*/ 3160812 h 3194050"/>
                <a:gd name="connsiteX35" fmla="*/ 3070007 w 4537613"/>
                <a:gd name="connsiteY35" fmla="*/ 3194050 h 3194050"/>
                <a:gd name="connsiteX36" fmla="*/ 1273362 w 4537613"/>
                <a:gd name="connsiteY36" fmla="*/ 3194050 h 3194050"/>
                <a:gd name="connsiteX37" fmla="*/ 1215520 w 4537613"/>
                <a:gd name="connsiteY37" fmla="*/ 3179641 h 3194050"/>
                <a:gd name="connsiteX38" fmla="*/ 1031226 w 4537613"/>
                <a:gd name="connsiteY38" fmla="*/ 3123156 h 3194050"/>
                <a:gd name="connsiteX39" fmla="*/ 844537 w 4537613"/>
                <a:gd name="connsiteY39" fmla="*/ 3054903 h 3194050"/>
                <a:gd name="connsiteX40" fmla="*/ 667423 w 4537613"/>
                <a:gd name="connsiteY40" fmla="*/ 2979589 h 3194050"/>
                <a:gd name="connsiteX41" fmla="*/ 495095 w 4537613"/>
                <a:gd name="connsiteY41" fmla="*/ 2885448 h 3194050"/>
                <a:gd name="connsiteX42" fmla="*/ 327554 w 4537613"/>
                <a:gd name="connsiteY42" fmla="*/ 2777184 h 3194050"/>
                <a:gd name="connsiteX43" fmla="*/ 174374 w 4537613"/>
                <a:gd name="connsiteY43" fmla="*/ 2659507 h 3194050"/>
                <a:gd name="connsiteX44" fmla="*/ 33161 w 4537613"/>
                <a:gd name="connsiteY44" fmla="*/ 2527709 h 3194050"/>
                <a:gd name="connsiteX45" fmla="*/ 0 w 4537613"/>
                <a:gd name="connsiteY45" fmla="*/ 2488332 h 3194050"/>
                <a:gd name="connsiteX46" fmla="*/ 0 w 4537613"/>
                <a:gd name="connsiteY46" fmla="*/ 575618 h 3194050"/>
                <a:gd name="connsiteX47" fmla="*/ 85817 w 4537613"/>
                <a:gd name="connsiteY47" fmla="*/ 494245 h 3194050"/>
                <a:gd name="connsiteX48" fmla="*/ 231817 w 4537613"/>
                <a:gd name="connsiteY48" fmla="*/ 381275 h 3194050"/>
                <a:gd name="connsiteX49" fmla="*/ 399358 w 4537613"/>
                <a:gd name="connsiteY49" fmla="*/ 282426 h 3194050"/>
                <a:gd name="connsiteX50" fmla="*/ 576472 w 4537613"/>
                <a:gd name="connsiteY50" fmla="*/ 192991 h 3194050"/>
                <a:gd name="connsiteX51" fmla="*/ 767947 w 4537613"/>
                <a:gd name="connsiteY51" fmla="*/ 124738 h 3194050"/>
                <a:gd name="connsiteX52" fmla="*/ 973783 w 4537613"/>
                <a:gd name="connsiteY52" fmla="*/ 68253 h 3194050"/>
                <a:gd name="connsiteX53" fmla="*/ 1177225 w 4537613"/>
                <a:gd name="connsiteY53" fmla="*/ 23536 h 3194050"/>
                <a:gd name="connsiteX54" fmla="*/ 1395028 w 4537613"/>
                <a:gd name="connsiteY54" fmla="*/ 4707 h 319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37613" h="3194050">
                  <a:moveTo>
                    <a:pt x="1612831" y="0"/>
                  </a:moveTo>
                  <a:lnTo>
                    <a:pt x="1842601" y="4707"/>
                  </a:lnTo>
                  <a:lnTo>
                    <a:pt x="2072371" y="30596"/>
                  </a:lnTo>
                  <a:lnTo>
                    <a:pt x="2314109" y="68253"/>
                  </a:lnTo>
                  <a:lnTo>
                    <a:pt x="2551059" y="124738"/>
                  </a:lnTo>
                  <a:lnTo>
                    <a:pt x="2792797" y="192991"/>
                  </a:lnTo>
                  <a:lnTo>
                    <a:pt x="3029747" y="275365"/>
                  </a:lnTo>
                  <a:lnTo>
                    <a:pt x="3259517" y="376568"/>
                  </a:lnTo>
                  <a:lnTo>
                    <a:pt x="3482107" y="482477"/>
                  </a:lnTo>
                  <a:lnTo>
                    <a:pt x="3687942" y="607215"/>
                  </a:lnTo>
                  <a:lnTo>
                    <a:pt x="3879418" y="746074"/>
                  </a:lnTo>
                  <a:lnTo>
                    <a:pt x="4051745" y="903762"/>
                  </a:lnTo>
                  <a:lnTo>
                    <a:pt x="4204925" y="1066157"/>
                  </a:lnTo>
                  <a:lnTo>
                    <a:pt x="4269548" y="1153238"/>
                  </a:lnTo>
                  <a:lnTo>
                    <a:pt x="4331778" y="1240319"/>
                  </a:lnTo>
                  <a:lnTo>
                    <a:pt x="4384433" y="1334461"/>
                  </a:lnTo>
                  <a:lnTo>
                    <a:pt x="4427515" y="1435663"/>
                  </a:lnTo>
                  <a:lnTo>
                    <a:pt x="4465810" y="1536866"/>
                  </a:lnTo>
                  <a:lnTo>
                    <a:pt x="4499318" y="1635715"/>
                  </a:lnTo>
                  <a:lnTo>
                    <a:pt x="4523253" y="1743978"/>
                  </a:lnTo>
                  <a:lnTo>
                    <a:pt x="4537613" y="1849887"/>
                  </a:lnTo>
                  <a:lnTo>
                    <a:pt x="4530433" y="1962858"/>
                  </a:lnTo>
                  <a:lnTo>
                    <a:pt x="4518466" y="2068767"/>
                  </a:lnTo>
                  <a:lnTo>
                    <a:pt x="4499318" y="2162909"/>
                  </a:lnTo>
                  <a:lnTo>
                    <a:pt x="4465810" y="2264111"/>
                  </a:lnTo>
                  <a:lnTo>
                    <a:pt x="4427515" y="2351193"/>
                  </a:lnTo>
                  <a:lnTo>
                    <a:pt x="4384433" y="2433567"/>
                  </a:lnTo>
                  <a:lnTo>
                    <a:pt x="4331778" y="2513587"/>
                  </a:lnTo>
                  <a:lnTo>
                    <a:pt x="4274335" y="2588901"/>
                  </a:lnTo>
                  <a:lnTo>
                    <a:pt x="4140302" y="2720699"/>
                  </a:lnTo>
                  <a:lnTo>
                    <a:pt x="3979942" y="2840730"/>
                  </a:lnTo>
                  <a:lnTo>
                    <a:pt x="3807614" y="2941933"/>
                  </a:lnTo>
                  <a:lnTo>
                    <a:pt x="3623320" y="3029014"/>
                  </a:lnTo>
                  <a:lnTo>
                    <a:pt x="3424664" y="3097267"/>
                  </a:lnTo>
                  <a:lnTo>
                    <a:pt x="3221222" y="3160812"/>
                  </a:lnTo>
                  <a:lnTo>
                    <a:pt x="3070007" y="3194050"/>
                  </a:lnTo>
                  <a:lnTo>
                    <a:pt x="1273362" y="3194050"/>
                  </a:lnTo>
                  <a:lnTo>
                    <a:pt x="1215520" y="3179641"/>
                  </a:lnTo>
                  <a:lnTo>
                    <a:pt x="1031226" y="3123156"/>
                  </a:lnTo>
                  <a:lnTo>
                    <a:pt x="844537" y="3054903"/>
                  </a:lnTo>
                  <a:lnTo>
                    <a:pt x="667423" y="2979589"/>
                  </a:lnTo>
                  <a:lnTo>
                    <a:pt x="495095" y="2885448"/>
                  </a:lnTo>
                  <a:lnTo>
                    <a:pt x="327554" y="2777184"/>
                  </a:lnTo>
                  <a:lnTo>
                    <a:pt x="174374" y="2659507"/>
                  </a:lnTo>
                  <a:lnTo>
                    <a:pt x="33161" y="2527709"/>
                  </a:lnTo>
                  <a:lnTo>
                    <a:pt x="0" y="2488332"/>
                  </a:lnTo>
                  <a:lnTo>
                    <a:pt x="0" y="575618"/>
                  </a:lnTo>
                  <a:lnTo>
                    <a:pt x="85817" y="494245"/>
                  </a:lnTo>
                  <a:lnTo>
                    <a:pt x="231817" y="381275"/>
                  </a:lnTo>
                  <a:lnTo>
                    <a:pt x="399358" y="282426"/>
                  </a:lnTo>
                  <a:lnTo>
                    <a:pt x="576472" y="192991"/>
                  </a:lnTo>
                  <a:lnTo>
                    <a:pt x="767947" y="124738"/>
                  </a:lnTo>
                  <a:lnTo>
                    <a:pt x="973783" y="68253"/>
                  </a:lnTo>
                  <a:lnTo>
                    <a:pt x="1177225" y="23536"/>
                  </a:lnTo>
                  <a:lnTo>
                    <a:pt x="1395028" y="47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5" y="112490"/>
            <a:ext cx="1209748" cy="11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AAA12AD7-986B-4DF0-AC91-424D90687595}"/>
              </a:ext>
            </a:extLst>
          </p:cNvPr>
          <p:cNvSpPr txBox="1">
            <a:spLocks/>
          </p:cNvSpPr>
          <p:nvPr/>
        </p:nvSpPr>
        <p:spPr>
          <a:xfrm>
            <a:off x="4537614" y="2531452"/>
            <a:ext cx="6292850" cy="1980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4500" dirty="0" err="1" smtClean="0"/>
              <a:t>Madamo</a:t>
            </a:r>
            <a:r>
              <a:rPr lang="en-US" sz="4500" dirty="0" smtClean="0"/>
              <a:t> </a:t>
            </a:r>
            <a:r>
              <a:rPr lang="en-US" sz="4500" dirty="0" err="1" smtClean="0"/>
              <a:t>gid</a:t>
            </a:r>
            <a:r>
              <a:rPr lang="en-US" sz="4500" dirty="0" smtClean="0"/>
              <a:t> </a:t>
            </a:r>
            <a:r>
              <a:rPr lang="en-US" sz="4500" dirty="0" err="1" smtClean="0"/>
              <a:t>tiya</a:t>
            </a:r>
            <a:endParaRPr lang="en-US" sz="4500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4500" dirty="0" err="1" smtClean="0"/>
              <a:t>nga</a:t>
            </a:r>
            <a:r>
              <a:rPr lang="en-US" sz="4500" dirty="0" smtClean="0"/>
              <a:t> </a:t>
            </a:r>
            <a:r>
              <a:rPr lang="en-US" sz="4500" dirty="0" err="1" smtClean="0"/>
              <a:t>salamat</a:t>
            </a:r>
            <a:r>
              <a:rPr lang="en-US" sz="4500" dirty="0" smtClean="0"/>
              <a:t>!</a:t>
            </a:r>
            <a:endParaRPr lang="en-US" sz="45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7E370B9-915D-490C-8F1C-D0FFE057C474}"/>
              </a:ext>
            </a:extLst>
          </p:cNvPr>
          <p:cNvSpPr txBox="1">
            <a:spLocks/>
          </p:cNvSpPr>
          <p:nvPr/>
        </p:nvSpPr>
        <p:spPr>
          <a:xfrm>
            <a:off x="531315" y="4423000"/>
            <a:ext cx="3015315" cy="1675949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i="1" dirty="0" smtClean="0">
                <a:solidFill>
                  <a:schemeClr val="bg2"/>
                </a:solidFill>
              </a:rPr>
              <a:t>Aborted innovations: </a:t>
            </a:r>
            <a:br>
              <a:rPr lang="en-US" sz="3500" i="1" dirty="0" smtClean="0">
                <a:solidFill>
                  <a:schemeClr val="bg2"/>
                </a:solidFill>
              </a:rPr>
            </a:br>
            <a:r>
              <a:rPr lang="en-US" sz="3500" i="1" dirty="0" err="1" smtClean="0">
                <a:solidFill>
                  <a:schemeClr val="bg2"/>
                </a:solidFill>
              </a:rPr>
              <a:t>Interlexical</a:t>
            </a:r>
            <a:r>
              <a:rPr lang="en-US" sz="3500" i="1" dirty="0" smtClean="0">
                <a:solidFill>
                  <a:schemeClr val="bg2"/>
                </a:solidFill>
              </a:rPr>
              <a:t> liquids in </a:t>
            </a:r>
            <a:r>
              <a:rPr lang="en-US" sz="3500" i="1" dirty="0" err="1" smtClean="0">
                <a:solidFill>
                  <a:schemeClr val="bg2"/>
                </a:solidFill>
              </a:rPr>
              <a:t>Capiznon</a:t>
            </a:r>
            <a:endParaRPr lang="en-US" sz="35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5926" r="5038" b="1753"/>
          <a:stretch/>
        </p:blipFill>
        <p:spPr>
          <a:xfrm>
            <a:off x="6604001" y="834569"/>
            <a:ext cx="5471885" cy="5936344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bg2"/>
                </a:solidFill>
              </a:rPr>
              <a:t>A language or dialect?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283034"/>
            <a:ext cx="3808811" cy="1413629"/>
          </a:xfrm>
        </p:spPr>
        <p:txBody>
          <a:bodyPr anchor="ctr" anchorCtr="0"/>
          <a:lstStyle/>
          <a:p>
            <a:r>
              <a:rPr lang="en-US" sz="3000" i="1" dirty="0"/>
              <a:t>Classification </a:t>
            </a:r>
            <a:r>
              <a:rPr lang="en-US" sz="3000" i="1" dirty="0" smtClean="0"/>
              <a:t>of </a:t>
            </a:r>
            <a:r>
              <a:rPr lang="en-US" sz="3000" i="1" dirty="0"/>
              <a:t>Visayan languages </a:t>
            </a:r>
            <a:r>
              <a:rPr lang="en-US" sz="3000" i="1" dirty="0" smtClean="0"/>
              <a:t>(</a:t>
            </a:r>
            <a:r>
              <a:rPr lang="en-US" sz="3000" i="1" dirty="0" err="1" smtClean="0"/>
              <a:t>Zorc</a:t>
            </a:r>
            <a:r>
              <a:rPr lang="en-US" sz="3000" i="1" dirty="0" smtClean="0"/>
              <a:t>, 1977</a:t>
            </a:r>
            <a:r>
              <a:rPr lang="en-US" sz="3000" i="1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45485" y="3911972"/>
            <a:ext cx="827315" cy="1520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3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4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noProof="0" dirty="0" smtClean="0">
                <a:solidFill>
                  <a:schemeClr val="bg2"/>
                </a:solidFill>
              </a:rPr>
              <a:t>The current study</a:t>
            </a:r>
            <a:endParaRPr lang="en-US" i="1" noProof="0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7621707" cy="460945"/>
          </a:xfrm>
        </p:spPr>
        <p:txBody>
          <a:bodyPr anchor="ctr" anchorCtr="0"/>
          <a:lstStyle/>
          <a:p>
            <a:r>
              <a:rPr lang="en-US" sz="4000" i="1" noProof="0" dirty="0" smtClean="0"/>
              <a:t>Objectives</a:t>
            </a:r>
            <a:endParaRPr lang="en-US" sz="4000" i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1" y="1190171"/>
            <a:ext cx="7578350" cy="52832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>
                <a:latin typeface="Bookman Old Style" panose="02050604050505020204" pitchFamily="18" charset="0"/>
              </a:rPr>
              <a:t>This study aims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Bookman Old Style" panose="02050604050505020204" pitchFamily="18" charset="0"/>
              </a:rPr>
              <a:t>Review </a:t>
            </a:r>
            <a:r>
              <a:rPr lang="en-US" sz="3000" dirty="0">
                <a:latin typeface="Bookman Old Style" panose="02050604050505020204" pitchFamily="18" charset="0"/>
              </a:rPr>
              <a:t>the existing literature on liquids and related consonants in Philippine languages with focus on Visayan languages which </a:t>
            </a:r>
            <a:r>
              <a:rPr lang="en-US" sz="3000" dirty="0" err="1">
                <a:latin typeface="Bookman Old Style" panose="02050604050505020204" pitchFamily="18" charset="0"/>
              </a:rPr>
              <a:t>Capiznon</a:t>
            </a:r>
            <a:r>
              <a:rPr lang="en-US" sz="3000" dirty="0">
                <a:latin typeface="Bookman Old Style" panose="02050604050505020204" pitchFamily="18" charset="0"/>
              </a:rPr>
              <a:t> purportedly </a:t>
            </a:r>
            <a:r>
              <a:rPr lang="en-US" sz="3000" dirty="0" smtClean="0">
                <a:latin typeface="Bookman Old Style" panose="02050604050505020204" pitchFamily="18" charset="0"/>
              </a:rPr>
              <a:t>belongs;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Bookman Old Style" panose="02050604050505020204" pitchFamily="18" charset="0"/>
              </a:rPr>
              <a:t>Characterize </a:t>
            </a:r>
            <a:r>
              <a:rPr lang="en-US" sz="3000" dirty="0">
                <a:latin typeface="Bookman Old Style" panose="02050604050505020204" pitchFamily="18" charset="0"/>
              </a:rPr>
              <a:t>the conditions which elicit this unique </a:t>
            </a:r>
            <a:r>
              <a:rPr lang="en-US" sz="3000" dirty="0" smtClean="0">
                <a:latin typeface="Bookman Old Style" panose="02050604050505020204" pitchFamily="18" charset="0"/>
              </a:rPr>
              <a:t>reflex;</a:t>
            </a:r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84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2"/>
                </a:solidFill>
              </a:rPr>
              <a:t>The current study</a:t>
            </a:r>
            <a:endParaRPr lang="en-US" i="1" noProof="0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7621707" cy="460945"/>
          </a:xfrm>
        </p:spPr>
        <p:txBody>
          <a:bodyPr anchor="ctr" anchorCtr="0"/>
          <a:lstStyle/>
          <a:p>
            <a:r>
              <a:rPr lang="en-US" sz="4000" i="1" noProof="0" dirty="0" smtClean="0"/>
              <a:t>Objectives</a:t>
            </a:r>
            <a:endParaRPr lang="en-US" sz="4000" i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1" y="1190171"/>
            <a:ext cx="7578350" cy="52832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latin typeface="Bookman Old Style" panose="02050604050505020204" pitchFamily="18" charset="0"/>
              </a:rPr>
              <a:t>This study aims </a:t>
            </a:r>
            <a:r>
              <a:rPr lang="en-US" sz="3000" dirty="0" smtClean="0">
                <a:latin typeface="Bookman Old Style" panose="02050604050505020204" pitchFamily="18" charset="0"/>
              </a:rPr>
              <a:t>to: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000" dirty="0" smtClean="0">
                <a:latin typeface="Bookman Old Style" panose="02050604050505020204" pitchFamily="18" charset="0"/>
              </a:rPr>
              <a:t>Reanalyze the phenomenon in the context of the phonological systems of </a:t>
            </a:r>
            <a:r>
              <a:rPr lang="en-US" sz="3000" dirty="0" err="1" smtClean="0">
                <a:latin typeface="Bookman Old Style" panose="02050604050505020204" pitchFamily="18" charset="0"/>
              </a:rPr>
              <a:t>Capiznon</a:t>
            </a:r>
            <a:r>
              <a:rPr lang="en-US" sz="3000" dirty="0" smtClean="0">
                <a:latin typeface="Bookman Old Style" panose="02050604050505020204" pitchFamily="18" charset="0"/>
              </a:rPr>
              <a:t> and related (and close) languages; and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000" dirty="0" smtClean="0">
                <a:latin typeface="Bookman Old Style" panose="02050604050505020204" pitchFamily="18" charset="0"/>
              </a:rPr>
              <a:t>Assess </a:t>
            </a:r>
            <a:r>
              <a:rPr lang="en-US" sz="3000" dirty="0">
                <a:latin typeface="Bookman Old Style" panose="02050604050505020204" pitchFamily="18" charset="0"/>
              </a:rPr>
              <a:t>the persistence of the phenomenon and how it can contribute to the characterization of </a:t>
            </a:r>
            <a:r>
              <a:rPr lang="en-US" sz="3000" dirty="0" err="1">
                <a:latin typeface="Bookman Old Style" panose="02050604050505020204" pitchFamily="18" charset="0"/>
              </a:rPr>
              <a:t>Capiznon</a:t>
            </a:r>
            <a:r>
              <a:rPr lang="en-US" sz="3000" dirty="0">
                <a:latin typeface="Bookman Old Style" panose="02050604050505020204" pitchFamily="18" charset="0"/>
              </a:rPr>
              <a:t> as a </a:t>
            </a:r>
            <a:r>
              <a:rPr lang="en-US" sz="3000" dirty="0" smtClean="0">
                <a:latin typeface="Bookman Old Style" panose="02050604050505020204" pitchFamily="18" charset="0"/>
              </a:rPr>
              <a:t>language.</a:t>
            </a:r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7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2"/>
                </a:solidFill>
              </a:rPr>
              <a:t>The current study</a:t>
            </a:r>
            <a:endParaRPr lang="en-US" i="1" noProof="0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7621707" cy="460945"/>
          </a:xfrm>
        </p:spPr>
        <p:txBody>
          <a:bodyPr anchor="ctr" anchorCtr="0"/>
          <a:lstStyle/>
          <a:p>
            <a:r>
              <a:rPr lang="en-US" sz="4000" i="1" noProof="0" dirty="0" smtClean="0"/>
              <a:t>Limitations</a:t>
            </a:r>
            <a:endParaRPr lang="en-US" sz="4000" i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1" y="1190171"/>
            <a:ext cx="7578350" cy="5283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Bookman Old Style" panose="02050604050505020204" pitchFamily="18" charset="0"/>
              </a:rPr>
              <a:t>No actual voice recordings were involved in the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Bookman Old Style" panose="02050604050505020204" pitchFamily="18" charset="0"/>
              </a:rPr>
              <a:t>Actual notation in original literature where </a:t>
            </a:r>
            <a:r>
              <a:rPr lang="en-US" sz="3000" dirty="0" err="1" smtClean="0">
                <a:latin typeface="Bookman Old Style" panose="02050604050505020204" pitchFamily="18" charset="0"/>
              </a:rPr>
              <a:t>Capiznon</a:t>
            </a:r>
            <a:r>
              <a:rPr lang="en-US" sz="3000" dirty="0" smtClean="0">
                <a:latin typeface="Bookman Old Style" panose="02050604050505020204" pitchFamily="18" charset="0"/>
              </a:rPr>
              <a:t> was attested is used</a:t>
            </a:r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2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DB6BB3-5550-4815-BD28-CE071504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61" y="2200757"/>
            <a:ext cx="3498667" cy="2456485"/>
          </a:xfrm>
        </p:spPr>
        <p:txBody>
          <a:bodyPr/>
          <a:lstStyle/>
          <a:p>
            <a:r>
              <a:rPr lang="en-PH" i="1" dirty="0">
                <a:solidFill>
                  <a:schemeClr val="bg2"/>
                </a:solidFill>
              </a:rPr>
              <a:t>Discussion</a:t>
            </a:r>
            <a:endParaRPr lang="en-US" i="1" noProof="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A12AD7-986B-4DF0-AC91-424D9068759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99038" y="2703284"/>
            <a:ext cx="6292850" cy="1636487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noProof="0" dirty="0" smtClean="0"/>
              <a:t>Liquids in</a:t>
            </a:r>
          </a:p>
          <a:p>
            <a:pPr marL="0" indent="0" algn="ctr">
              <a:buNone/>
            </a:pPr>
            <a:r>
              <a:rPr lang="en-US" sz="5000" noProof="0" dirty="0" smtClean="0"/>
              <a:t>Philippine languages</a:t>
            </a:r>
            <a:endParaRPr lang="en-US" sz="5000" noProof="0" dirty="0"/>
          </a:p>
        </p:txBody>
      </p:sp>
      <p:pic>
        <p:nvPicPr>
          <p:cNvPr id="4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5" y="112490"/>
            <a:ext cx="1209748" cy="11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6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2527299"/>
            <a:ext cx="2937576" cy="1859967"/>
          </a:xfrm>
        </p:spPr>
        <p:txBody>
          <a:bodyPr/>
          <a:lstStyle/>
          <a:p>
            <a:r>
              <a:rPr lang="en-PH" sz="3500" i="1" dirty="0" smtClean="0">
                <a:solidFill>
                  <a:schemeClr val="bg2"/>
                </a:solidFill>
              </a:rPr>
              <a:t>Liquids in Philippine languages</a:t>
            </a:r>
            <a:endParaRPr lang="en-US" sz="3500" i="1" noProof="0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377274"/>
            <a:ext cx="8177611" cy="460945"/>
          </a:xfrm>
        </p:spPr>
        <p:txBody>
          <a:bodyPr anchor="ctr" anchorCtr="0"/>
          <a:lstStyle/>
          <a:p>
            <a:r>
              <a:rPr lang="en-US" sz="4000" i="1" noProof="0" dirty="0" smtClean="0"/>
              <a:t>Conant (1916)</a:t>
            </a:r>
            <a:endParaRPr lang="en-US" sz="4000" i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0" y="936546"/>
            <a:ext cx="8166829" cy="5681968"/>
          </a:xfrm>
        </p:spPr>
        <p:txBody>
          <a:bodyPr/>
          <a:lstStyle/>
          <a:p>
            <a:r>
              <a:rPr lang="en-US" sz="3000" dirty="0" smtClean="0">
                <a:latin typeface="Bookman Old Style" panose="02050604050505020204" pitchFamily="18" charset="0"/>
              </a:rPr>
              <a:t>Three (3) liquids in Philippine languages</a:t>
            </a:r>
          </a:p>
          <a:p>
            <a:pPr lvl="1"/>
            <a:r>
              <a:rPr lang="en-US" sz="3000" dirty="0" smtClean="0">
                <a:latin typeface="Bookman Old Style" panose="02050604050505020204" pitchFamily="18" charset="0"/>
              </a:rPr>
              <a:t>/l/ from the RLD series</a:t>
            </a:r>
          </a:p>
          <a:p>
            <a:pPr lvl="1"/>
            <a:r>
              <a:rPr lang="en-US" sz="3000" dirty="0" smtClean="0">
                <a:latin typeface="Bookman Old Style" panose="02050604050505020204" pitchFamily="18" charset="0"/>
              </a:rPr>
              <a:t>/l/ from the RGH series</a:t>
            </a:r>
          </a:p>
          <a:p>
            <a:pPr lvl="1"/>
            <a:r>
              <a:rPr lang="en-US" sz="3000" dirty="0" smtClean="0">
                <a:latin typeface="Bookman Old Style" panose="02050604050505020204" pitchFamily="18" charset="0"/>
              </a:rPr>
              <a:t>The “Indonesian” *l</a:t>
            </a:r>
          </a:p>
        </p:txBody>
      </p:sp>
      <p:pic>
        <p:nvPicPr>
          <p:cNvPr id="6" name="Picture 2" descr="https://upload.wikimedia.org/wikipedia/en/6/6b/UPVisay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4213012"/>
            <a:ext cx="1297960" cy="12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9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283625_Create your own colony_RVA_v4" id="{93607F6B-BDE1-4476-ACE8-74700425F8D8}" vid="{4188D37A-CBA0-455A-8BE1-A937487D03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E0E54A-B6AE-42DB-94AE-11AE29201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1B5746-CAD5-4443-BB83-67B4949E74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601EF4-F70B-49A6-BC24-D5D4B7027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Create your own colony</Template>
  <TotalTime>0</TotalTime>
  <Words>3271</Words>
  <Application>Microsoft Office PowerPoint</Application>
  <PresentationFormat>Widescreen</PresentationFormat>
  <Paragraphs>388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Bookman Old Style</vt:lpstr>
      <vt:lpstr>Calibri</vt:lpstr>
      <vt:lpstr>Century Gothic</vt:lpstr>
      <vt:lpstr>Palatino Linotype</vt:lpstr>
      <vt:lpstr>Tahoma</vt:lpstr>
      <vt:lpstr>Times New Roman</vt:lpstr>
      <vt:lpstr>Wingdings</vt:lpstr>
      <vt:lpstr>Atlas</vt:lpstr>
      <vt:lpstr>Aborted innovations:  Interlexical liquids in Capiznon</vt:lpstr>
      <vt:lpstr>What is Capiznon?</vt:lpstr>
      <vt:lpstr>What is Capiznon?</vt:lpstr>
      <vt:lpstr>A language or dialect?</vt:lpstr>
      <vt:lpstr>The current study</vt:lpstr>
      <vt:lpstr>The current study</vt:lpstr>
      <vt:lpstr>The current study</vt:lpstr>
      <vt:lpstr>Discussion</vt:lpstr>
      <vt:lpstr>Liquids in Philippine languages</vt:lpstr>
      <vt:lpstr>Liquids in Philippine languages</vt:lpstr>
      <vt:lpstr>Liquids in Philippine languages</vt:lpstr>
      <vt:lpstr>Liquids in Philippine languages</vt:lpstr>
      <vt:lpstr>Liquids in Philippine languages</vt:lpstr>
      <vt:lpstr>Liquids in Philippine languages</vt:lpstr>
      <vt:lpstr>Liquids in Philippine languages</vt:lpstr>
      <vt:lpstr>Discussion</vt:lpstr>
      <vt:lpstr>Aborted innovations in Capiznon</vt:lpstr>
      <vt:lpstr>Aborted innovations in Capiznon</vt:lpstr>
      <vt:lpstr>Aborted innovations in Capiznon</vt:lpstr>
      <vt:lpstr>Aborted innovations in Capiznon</vt:lpstr>
      <vt:lpstr>Aborted innovations in Capiznon</vt:lpstr>
      <vt:lpstr>Aborted innovations in Capiznon</vt:lpstr>
      <vt:lpstr>Aborted innovations in Capiznon</vt:lpstr>
      <vt:lpstr>Aborted innovations in Capiznon</vt:lpstr>
      <vt:lpstr>Aborted innovations in Capiznon</vt:lpstr>
      <vt:lpstr>Aborted innovations in Capiznon</vt:lpstr>
      <vt:lpstr>Conclusion</vt:lpstr>
      <vt:lpstr>Conclusion</vt:lpstr>
      <vt:lpstr>Conclusion</vt:lpstr>
      <vt:lpstr>Conclusion</vt:lpstr>
      <vt:lpstr>PowerPoint Presentation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2019-05-22T13:50:56Z</dcterms:created>
  <dcterms:modified xsi:type="dcterms:W3CDTF">2019-05-26T00:19:00Z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